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75" r:id="rId8"/>
    <p:sldId id="274" r:id="rId9"/>
    <p:sldId id="273" r:id="rId10"/>
    <p:sldId id="267" r:id="rId11"/>
    <p:sldId id="262" r:id="rId12"/>
    <p:sldId id="272" r:id="rId13"/>
    <p:sldId id="271" r:id="rId14"/>
    <p:sldId id="270" r:id="rId15"/>
    <p:sldId id="269" r:id="rId16"/>
    <p:sldId id="268" r:id="rId17"/>
    <p:sldId id="276" r:id="rId18"/>
    <p:sldId id="277" r:id="rId19"/>
    <p:sldId id="278" r:id="rId20"/>
    <p:sldId id="279" r:id="rId21"/>
    <p:sldId id="281" r:id="rId22"/>
    <p:sldId id="280" r:id="rId23"/>
    <p:sldId id="284" r:id="rId24"/>
    <p:sldId id="283" r:id="rId25"/>
    <p:sldId id="28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91B8D-50DE-4C17-8554-4953A32338D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4337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73E1E-50C2-4E04-91FD-A8833AA6376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025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A01F3-14C5-465E-93C8-6B56799A0C1F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53584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07124-1162-4A55-A48F-CB05C0E962E4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7536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4AB40-32EA-4925-A3C7-17732EEB2B7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0318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0131D-9BA6-45BA-B75D-D99B730DDE2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24557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F678E-3AE3-4F33-B406-316666F654ED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0227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C0477-C7F0-43F2-BAD1-D923E7CDC942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91691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F0D9D-58FA-4539-967C-40A74BB6B533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5410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1381-E015-445D-8745-A7F95DD21F2D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1866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D3BA2-794B-43B8-B547-F98DF7C0576E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182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text styles</a:t>
            </a:r>
          </a:p>
          <a:p>
            <a:pPr lvl="1"/>
            <a:r>
              <a:rPr lang="en-US" altLang="nl-NL" smtClean="0"/>
              <a:t>Second level</a:t>
            </a:r>
          </a:p>
          <a:p>
            <a:pPr lvl="2"/>
            <a:r>
              <a:rPr lang="en-US" altLang="nl-NL" smtClean="0"/>
              <a:t>Third level</a:t>
            </a:r>
          </a:p>
          <a:p>
            <a:pPr lvl="3"/>
            <a:r>
              <a:rPr lang="en-US" altLang="nl-NL" smtClean="0"/>
              <a:t>Fourth level</a:t>
            </a:r>
          </a:p>
          <a:p>
            <a:pPr lvl="4"/>
            <a:r>
              <a:rPr lang="en-US" altLang="nl-N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8F5258-9F0E-4C3A-8574-D92A9014DBD8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2835275"/>
          </a:xfrm>
        </p:spPr>
        <p:txBody>
          <a:bodyPr/>
          <a:lstStyle/>
          <a:p>
            <a:r>
              <a:rPr lang="nl-NL" altLang="nl-NL" b="1"/>
              <a:t>Vooruit en terug tellen</a:t>
            </a:r>
            <a:endParaRPr lang="en-US" alt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541338" y="1917700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1    2    3    4    5</a:t>
            </a:r>
            <a:endParaRPr lang="en-US" altLang="nl-NL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987675" y="1595438"/>
            <a:ext cx="61563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nl-NL" altLang="nl-NL"/>
              <a:t>6    7    8    </a:t>
            </a:r>
            <a:r>
              <a:rPr lang="nl-NL" altLang="nl-NL" sz="20000" b="1"/>
              <a:t>9</a:t>
            </a:r>
            <a:r>
              <a:rPr lang="nl-NL" altLang="nl-NL"/>
              <a:t>  10</a:t>
            </a:r>
            <a:endParaRPr lang="en-US" altLang="nl-NL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541338" y="1917700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1    2    3    4    5</a:t>
            </a:r>
            <a:endParaRPr lang="en-US" altLang="nl-NL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348038" y="1878013"/>
            <a:ext cx="61563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nl-NL" altLang="nl-NL"/>
              <a:t>6    7    8    9</a:t>
            </a:r>
            <a:r>
              <a:rPr lang="nl-NL" altLang="nl-NL" sz="18000" b="1"/>
              <a:t>10</a:t>
            </a:r>
            <a:endParaRPr lang="en-US" altLang="nl-NL" sz="18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541338" y="1917700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1    2    3    4    5</a:t>
            </a:r>
            <a:endParaRPr lang="en-US" altLang="nl-NL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987675" y="1595438"/>
            <a:ext cx="61563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nl-NL" altLang="nl-NL"/>
              <a:t>6    7    8    </a:t>
            </a:r>
            <a:r>
              <a:rPr lang="nl-NL" altLang="nl-NL" sz="20000" b="1"/>
              <a:t>9</a:t>
            </a:r>
            <a:r>
              <a:rPr lang="nl-NL" altLang="nl-NL"/>
              <a:t>  10</a:t>
            </a:r>
            <a:endParaRPr lang="en-US" altLang="nl-NL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541338" y="1917700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1    2    3    4    5</a:t>
            </a:r>
            <a:endParaRPr lang="en-US" altLang="nl-NL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987675" y="1595438"/>
            <a:ext cx="61563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nl-NL" altLang="nl-NL"/>
              <a:t>6    7    </a:t>
            </a:r>
            <a:r>
              <a:rPr lang="nl-NL" altLang="nl-NL" sz="20000" b="1"/>
              <a:t>8</a:t>
            </a:r>
            <a:r>
              <a:rPr lang="nl-NL" altLang="nl-NL"/>
              <a:t>    9  10</a:t>
            </a:r>
            <a:endParaRPr lang="en-US" altLang="nl-NL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541338" y="1917700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1    2    3    4    5</a:t>
            </a:r>
            <a:endParaRPr lang="en-US" altLang="nl-NL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987675" y="1595438"/>
            <a:ext cx="61563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nl-NL" altLang="nl-NL"/>
              <a:t>6    </a:t>
            </a:r>
            <a:r>
              <a:rPr lang="nl-NL" altLang="nl-NL" sz="20000" b="1"/>
              <a:t>7</a:t>
            </a:r>
            <a:r>
              <a:rPr lang="nl-NL" altLang="nl-NL"/>
              <a:t>    8    9  10</a:t>
            </a:r>
            <a:endParaRPr lang="en-US" altLang="nl-NL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541338" y="1917700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1    2    3    4    5</a:t>
            </a:r>
            <a:endParaRPr lang="en-US" altLang="nl-NL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987675" y="1595438"/>
            <a:ext cx="61563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nl-NL" altLang="nl-NL" sz="20000" b="1"/>
              <a:t>6</a:t>
            </a:r>
            <a:r>
              <a:rPr lang="nl-NL" altLang="nl-NL"/>
              <a:t>    7    8    9  10</a:t>
            </a:r>
            <a:endParaRPr lang="en-US" altLang="nl-NL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/>
              <a:t>1    2    3    4    </a:t>
            </a:r>
            <a:r>
              <a:rPr lang="nl-NL" altLang="nl-NL" sz="20000" b="1"/>
              <a:t>5</a:t>
            </a:r>
            <a:endParaRPr lang="en-US" altLang="nl-NL" sz="20000" b="1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/>
              <a:t>1    2    3    </a:t>
            </a:r>
            <a:r>
              <a:rPr lang="nl-NL" altLang="nl-NL" sz="20000" b="1"/>
              <a:t>4</a:t>
            </a:r>
            <a:r>
              <a:rPr lang="nl-NL" altLang="nl-NL"/>
              <a:t>    5</a:t>
            </a:r>
            <a:endParaRPr lang="en-US" altLang="nl-NL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/>
              <a:t>1    2    </a:t>
            </a:r>
            <a:r>
              <a:rPr lang="nl-NL" altLang="nl-NL" sz="20000" b="1"/>
              <a:t>3</a:t>
            </a:r>
            <a:r>
              <a:rPr lang="nl-NL" altLang="nl-NL"/>
              <a:t>    4    5</a:t>
            </a:r>
            <a:endParaRPr lang="en-US" altLang="nl-NL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/>
              <a:t>1    </a:t>
            </a:r>
            <a:r>
              <a:rPr lang="nl-NL" altLang="nl-NL" sz="20000" b="1"/>
              <a:t>2</a:t>
            </a:r>
            <a:r>
              <a:rPr lang="nl-NL" altLang="nl-NL"/>
              <a:t>    3    4    5</a:t>
            </a:r>
            <a:endParaRPr lang="en-US" altLang="nl-NL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 sz="20000" b="1"/>
              <a:t>1</a:t>
            </a:r>
            <a:r>
              <a:rPr lang="nl-NL" altLang="nl-NL"/>
              <a:t>    2    3    4    5</a:t>
            </a:r>
            <a:endParaRPr lang="en-US" altLang="nl-NL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 sz="20000" b="1"/>
              <a:t>1</a:t>
            </a:r>
            <a:r>
              <a:rPr lang="nl-NL" altLang="nl-NL"/>
              <a:t>    2    3    4    5</a:t>
            </a:r>
            <a:endParaRPr lang="en-US" altLang="nl-NL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/>
              <a:t>1    </a:t>
            </a:r>
            <a:r>
              <a:rPr lang="nl-NL" altLang="nl-NL" sz="20000" b="1"/>
              <a:t>2</a:t>
            </a:r>
            <a:r>
              <a:rPr lang="nl-NL" altLang="nl-NL"/>
              <a:t>    3    4    5</a:t>
            </a:r>
            <a:endParaRPr lang="en-US" altLang="nl-NL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/>
              <a:t>1    2    </a:t>
            </a:r>
            <a:r>
              <a:rPr lang="nl-NL" altLang="nl-NL" sz="20000" b="1"/>
              <a:t>3</a:t>
            </a:r>
            <a:r>
              <a:rPr lang="nl-NL" altLang="nl-NL"/>
              <a:t>    4    5</a:t>
            </a:r>
            <a:endParaRPr lang="en-US" altLang="nl-NL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/>
              <a:t>1    2    3    </a:t>
            </a:r>
            <a:r>
              <a:rPr lang="nl-NL" altLang="nl-NL" sz="20000" b="1"/>
              <a:t>4</a:t>
            </a:r>
            <a:r>
              <a:rPr lang="nl-NL" altLang="nl-NL"/>
              <a:t>    5</a:t>
            </a:r>
            <a:endParaRPr lang="en-US" altLang="nl-NL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r>
              <a:rPr lang="nl-NL" altLang="nl-NL"/>
              <a:t>1    2    3    4    </a:t>
            </a:r>
            <a:r>
              <a:rPr lang="nl-NL" altLang="nl-NL" sz="20000" b="1"/>
              <a:t>5</a:t>
            </a:r>
            <a:endParaRPr lang="en-US" altLang="nl-NL" sz="20000" b="1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67175" y="1878013"/>
            <a:ext cx="525621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6    7    8    9    10</a:t>
            </a:r>
            <a:endParaRPr lang="en-US" altLang="nl-NL" sz="20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541338" y="1917700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1    2    3    4    5</a:t>
            </a:r>
            <a:endParaRPr lang="en-US" altLang="nl-NL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987675" y="1595438"/>
            <a:ext cx="61563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nl-NL" altLang="nl-NL" sz="20000" b="1"/>
              <a:t>6</a:t>
            </a:r>
            <a:r>
              <a:rPr lang="nl-NL" altLang="nl-NL"/>
              <a:t>    7    8    9  10</a:t>
            </a:r>
            <a:endParaRPr lang="en-US" altLang="nl-NL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541338" y="1917700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1    2    3    4    5</a:t>
            </a:r>
            <a:endParaRPr lang="en-US" altLang="nl-NL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987675" y="1595438"/>
            <a:ext cx="61563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nl-NL" altLang="nl-NL"/>
              <a:t>6    </a:t>
            </a:r>
            <a:r>
              <a:rPr lang="nl-NL" altLang="nl-NL" sz="20000" b="1"/>
              <a:t>7</a:t>
            </a:r>
            <a:r>
              <a:rPr lang="nl-NL" altLang="nl-NL"/>
              <a:t>    8    9  10</a:t>
            </a:r>
            <a:endParaRPr lang="en-US" altLang="nl-NL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541338" y="1917700"/>
            <a:ext cx="5256213" cy="3959225"/>
          </a:xfrm>
          <a:noFill/>
        </p:spPr>
        <p:txBody>
          <a:bodyPr lIns="0" tIns="0" rIns="0"/>
          <a:lstStyle/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endParaRPr lang="nl-NL" altLang="nl-NL"/>
          </a:p>
          <a:p>
            <a:pPr algn="ctr">
              <a:buFontTx/>
              <a:buNone/>
            </a:pPr>
            <a:r>
              <a:rPr lang="nl-NL" altLang="nl-NL"/>
              <a:t>1    2    3    4    5</a:t>
            </a:r>
            <a:endParaRPr lang="en-US" altLang="nl-NL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987675" y="1595438"/>
            <a:ext cx="61563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nl-NL" altLang="nl-NL"/>
              <a:t>6    7    </a:t>
            </a:r>
            <a:r>
              <a:rPr lang="nl-NL" altLang="nl-NL" sz="20000" b="1"/>
              <a:t>8</a:t>
            </a:r>
            <a:r>
              <a:rPr lang="nl-NL" altLang="nl-NL"/>
              <a:t>    9  10</a:t>
            </a:r>
            <a:endParaRPr lang="en-US" altLang="nl-NL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A251480AA1A4D90AD80D18665AB5B" ma:contentTypeVersion="47" ma:contentTypeDescription="Een nieuw document maken." ma:contentTypeScope="" ma:versionID="f587ea28b2c4853f52e55c7e683427dd">
  <xsd:schema xmlns:xsd="http://www.w3.org/2001/XMLSchema" xmlns:xs="http://www.w3.org/2001/XMLSchema" xmlns:p="http://schemas.microsoft.com/office/2006/metadata/properties" xmlns:ns2="f24d06bd-2ba3-43a0-9a4a-0ca19d216e5c" xmlns:ns3="ccc0e032-d540-4e91-9a9c-2c5a8da01038" targetNamespace="http://schemas.microsoft.com/office/2006/metadata/properties" ma:root="true" ma:fieldsID="e36b15e5aeac2e8638822f7a8b8fec9f" ns2:_="" ns3:_="">
    <xsd:import namespace="f24d06bd-2ba3-43a0-9a4a-0ca19d216e5c"/>
    <xsd:import namespace="ccc0e032-d540-4e91-9a9c-2c5a8da0103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oject" minOccurs="0"/>
                <xsd:element ref="ns3:Tussendoel" minOccurs="0"/>
                <xsd:element ref="ns3:Omschrijving" minOccurs="0"/>
                <xsd:element ref="ns3:Katern" minOccurs="0"/>
                <xsd:element ref="ns3:Map" minOccurs="0"/>
                <xsd:element ref="ns3:Tussendoel_x003a_Vakkern" minOccurs="0"/>
                <xsd:element ref="ns3:Tussendoel_x003a_Vaksubkern" minOccurs="0"/>
                <xsd:element ref="ns3:Tussendoel_x003a_Niveau" minOccurs="0"/>
                <xsd:element ref="ns3:Tussendoel_x003a_Kerndoel" minOccurs="0"/>
                <xsd:element ref="ns3:In_x0020_instrument" minOccurs="0"/>
                <xsd:element ref="ns3:URL" minOccurs="0"/>
                <xsd:element ref="ns3:Tussendoel_x003a_Titel" minOccurs="0"/>
                <xsd:element ref="ns3:Revisie" minOccurs="0"/>
                <xsd:element ref="ns2:TaxCatchAll" minOccurs="0"/>
                <xsd:element ref="ns2:Leerplan_x0020_thema_x0027_sTaxHTField0" minOccurs="0"/>
                <xsd:element ref="ns2:DocumenttypesTaxHTField0" minOccurs="0"/>
                <xsd:element ref="ns2:SectorenTaxHTField0" minOccurs="0"/>
                <xsd:element ref="ns2:Vak_x002F_LeergebiedTaxHTField0" minOccurs="0"/>
                <xsd:element ref="ns2:VakinhoudenTaxHTField0" minOccurs="0"/>
                <xsd:element ref="ns2:VaksectieTaxHTField0" minOccurs="0"/>
                <xsd:element ref="ns2:Vaksectie_x0020_thema_x0027_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d06bd-2ba3-43a0-9a4a-0ca19d216e5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24" nillable="true" ma:displayName="Taxonomy Catch All Column" ma:hidden="true" ma:list="{7c4206b4-d663-4c50-93d3-5d6106e394a8}" ma:internalName="TaxCatchAll" ma:showField="CatchAllData" ma:web="f24d06bd-2ba3-43a0-9a4a-0ca19d216e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erplan_x0020_thema_x0027_sTaxHTField0" ma:index="26" nillable="true" ma:taxonomy="true" ma:internalName="Leerplan_x0020_thema_x0027_sTaxHTField0" ma:taxonomyFieldName="Leerplan_x0020_thema_x0027_s" ma:displayName="Leerplan thema's Term Store" ma:default="" ma:fieldId="{2be1493d-d8f3-4c78-b423-f6bfd418ec3b}" ma:taxonomyMulti="true" ma:sspId="483b8a5d-1e9c-40bc-935d-5a7101f6fd8d" ma:termSetId="79792e53-5a9f-4faf-9ea8-373c46238d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typesTaxHTField0" ma:index="28" nillable="true" ma:taxonomy="true" ma:internalName="DocumenttypesTaxHTField0" ma:taxonomyFieldName="Documenttypes" ma:displayName="Documenttypes Term Store" ma:default="" ma:fieldId="{9fcea3b6-0629-43fd-bc1d-225b9c3d6df8}" ma:sspId="483b8a5d-1e9c-40bc-935d-5a7101f6fd8d" ma:termSetId="f0a74f8e-4ba4-408d-b562-8c8b42259c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ectorenTaxHTField0" ma:index="30" nillable="true" ma:taxonomy="true" ma:internalName="SectorenTaxHTField0" ma:taxonomyFieldName="Sectoren" ma:displayName="Sectoren Term Store" ma:default="" ma:fieldId="{e9d16e5f-c64d-44fe-aacf-02019bd765f2}" ma:sspId="483b8a5d-1e9c-40bc-935d-5a7101f6fd8d" ma:termSetId="9c0503be-9597-47eb-98b8-b14c3c8e22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_x002F_LeergebiedTaxHTField0" ma:index="32" nillable="true" ma:taxonomy="true" ma:internalName="Vak_x002F_LeergebiedTaxHTField0" ma:taxonomyFieldName="Vak_x002F_Leergebied" ma:displayName="Vak/Leergebied Term Store" ma:default="" ma:fieldId="{9770345a-652a-47cb-ae8d-a6f3d369420e}" ma:taxonomyMulti="true" ma:sspId="483b8a5d-1e9c-40bc-935d-5a7101f6fd8d" ma:termSetId="2daf747a-a7ba-47fa-9cfa-ea643270d8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inhoudenTaxHTField0" ma:index="34" nillable="true" ma:taxonomy="true" ma:internalName="VakinhoudenTaxHTField0" ma:taxonomyFieldName="Vakinhouden" ma:displayName="Vakinhouden Term Store" ma:default="" ma:fieldId="{2a62ee6f-25df-4cef-a01b-5192e806b6c8}" ma:sspId="483b8a5d-1e9c-40bc-935d-5a7101f6fd8d" ma:termSetId="2e63fc53-7907-4418-ab3f-31ca4ed4d4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TaxHTField0" ma:index="36" nillable="true" ma:taxonomy="true" ma:internalName="VaksectieTaxHTField0" ma:taxonomyFieldName="Vaksectie" ma:displayName="Vaksectie Term Store" ma:default="" ma:fieldId="{5e6615b5-41b8-4c9b-b378-e35380ad45ca}" ma:sspId="483b8a5d-1e9c-40bc-935d-5a7101f6fd8d" ma:termSetId="15fd62e3-6eb4-49cb-bd39-777d26a0e43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_x0020_thema_x0027_sTaxHTField0" ma:index="38" nillable="true" ma:taxonomy="true" ma:internalName="Vaksectie_x0020_thema_x0027_sTaxHTField0" ma:taxonomyFieldName="Vaksectie_x0020_thema_x0027_s" ma:displayName="Vaksectie thema's Term Store" ma:default="" ma:fieldId="{879c761f-39f1-47dc-93cc-c604482749cd}" ma:sspId="483b8a5d-1e9c-40bc-935d-5a7101f6fd8d" ma:termSetId="ffd631b5-0cfe-4f73-9e5f-17c77a4eca0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0e032-d540-4e91-9a9c-2c5a8da01038" elementFormDefault="qualified">
    <xsd:import namespace="http://schemas.microsoft.com/office/2006/documentManagement/types"/>
    <xsd:import namespace="http://schemas.microsoft.com/office/infopath/2007/PartnerControls"/>
    <xsd:element name="Project" ma:index="11" nillable="true" ma:displayName="Project" ma:internalName="Project">
      <xsd:simpleType>
        <xsd:restriction base="dms:Text">
          <xsd:maxLength value="255"/>
        </xsd:restriction>
      </xsd:simpleType>
    </xsd:element>
    <xsd:element name="Tussendoel" ma:index="12" nillable="true" ma:displayName="Tussendoel" ma:list="{f3ad0ba3-1773-4e2c-9e8a-026c43d28084}" ma:internalName="Tussendoel" ma:readOnly="false" ma:showField="Tussendoel">
      <xsd:simpleType>
        <xsd:restriction base="dms:Lookup"/>
      </xsd:simpleType>
    </xsd:element>
    <xsd:element name="Omschrijving" ma:index="13" nillable="true" ma:displayName="Omschrijving" ma:internalName="Omschrijving">
      <xsd:simpleType>
        <xsd:restriction base="dms:Note">
          <xsd:maxLength value="255"/>
        </xsd:restriction>
      </xsd:simpleType>
    </xsd:element>
    <xsd:element name="Katern" ma:index="14" nillable="true" ma:displayName="Katern" ma:internalName="Katern">
      <xsd:simpleType>
        <xsd:restriction base="dms:Text">
          <xsd:maxLength value="255"/>
        </xsd:restriction>
      </xsd:simpleType>
    </xsd:element>
    <xsd:element name="Map" ma:index="15" nillable="true" ma:displayName="Map" ma:internalName="Map">
      <xsd:simpleType>
        <xsd:restriction base="dms:Text">
          <xsd:maxLength value="255"/>
        </xsd:restriction>
      </xsd:simpleType>
    </xsd:element>
    <xsd:element name="Tussendoel_x003a_Vakkern" ma:index="16" nillable="true" ma:displayName="Tussendoel:Vakkern" ma:list="{f3ad0ba3-1773-4e2c-9e8a-026c43d28084}" ma:internalName="Tussendoel_x003a_Vakkern" ma:readOnly="true" ma:showField="Vakkern" ma:web="f24d06bd-2ba3-43a0-9a4a-0ca19d216e5c">
      <xsd:simpleType>
        <xsd:restriction base="dms:Lookup"/>
      </xsd:simpleType>
    </xsd:element>
    <xsd:element name="Tussendoel_x003a_Vaksubkern" ma:index="17" nillable="true" ma:displayName="Tussendoel:Vaksubkern" ma:list="{f3ad0ba3-1773-4e2c-9e8a-026c43d28084}" ma:internalName="Tussendoel_x003a_Vaksubkern" ma:readOnly="true" ma:showField="Vaksubkern" ma:web="f24d06bd-2ba3-43a0-9a4a-0ca19d216e5c">
      <xsd:simpleType>
        <xsd:restriction base="dms:Lookup"/>
      </xsd:simpleType>
    </xsd:element>
    <xsd:element name="Tussendoel_x003a_Niveau" ma:index="18" nillable="true" ma:displayName="Tussendoel:Niveau" ma:list="{f3ad0ba3-1773-4e2c-9e8a-026c43d28084}" ma:internalName="Tussendoel_x003a_Niveau" ma:readOnly="true" ma:showField="Niveau" ma:web="f24d06bd-2ba3-43a0-9a4a-0ca19d216e5c">
      <xsd:simpleType>
        <xsd:restriction base="dms:Lookup"/>
      </xsd:simpleType>
    </xsd:element>
    <xsd:element name="Tussendoel_x003a_Kerndoel" ma:index="19" nillable="true" ma:displayName="Tussendoel:Kerndoel" ma:list="{f3ad0ba3-1773-4e2c-9e8a-026c43d28084}" ma:internalName="Tussendoel_x003a_Kerndoel" ma:readOnly="true" ma:showField="Kerndoel" ma:web="f24d06bd-2ba3-43a0-9a4a-0ca19d216e5c">
      <xsd:simpleType>
        <xsd:restriction base="dms:Lookup"/>
      </xsd:simpleType>
    </xsd:element>
    <xsd:element name="In_x0020_instrument" ma:index="20" nillable="true" ma:displayName="In instrument" ma:default="0" ma:internalName="In_x0020_instrument">
      <xsd:simpleType>
        <xsd:restriction base="dms:Boolean"/>
      </xsd:simpleType>
    </xsd:element>
    <xsd:element name="URL" ma:index="21" nillable="true" ma:displayName="URL" ma:internalName="URL">
      <xsd:simpleType>
        <xsd:restriction base="dms:Text">
          <xsd:maxLength value="255"/>
        </xsd:restriction>
      </xsd:simpleType>
    </xsd:element>
    <xsd:element name="Tussendoel_x003a_Titel" ma:index="22" nillable="true" ma:displayName="Tussendoel:Titel" ma:list="{f3ad0ba3-1773-4e2c-9e8a-026c43d28084}" ma:internalName="Tussendoel_x003a_Titel" ma:readOnly="true" ma:showField="Title" ma:web="f24d06bd-2ba3-43a0-9a4a-0ca19d216e5c">
      <xsd:simpleType>
        <xsd:restriction base="dms:Lookup"/>
      </xsd:simpleType>
    </xsd:element>
    <xsd:element name="Revisie" ma:index="23" nillable="true" ma:displayName="Revisie" ma:description="Geef aan wat er fout is." ma:internalName="Revisi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kinhoudenTaxHTField0 xmlns="f24d06bd-2ba3-43a0-9a4a-0ca19d216e5c">
      <Terms xmlns="http://schemas.microsoft.com/office/infopath/2007/PartnerControls"/>
    </VakinhoudenTaxHTField0>
    <URL xmlns="ccc0e032-d540-4e91-9a9c-2c5a8da01038" xsi:nil="true"/>
    <Vaksectie_x0020_thema_x0027_sTaxHTField0 xmlns="f24d06bd-2ba3-43a0-9a4a-0ca19d216e5c">
      <Terms xmlns="http://schemas.microsoft.com/office/infopath/2007/PartnerControls"/>
    </Vaksectie_x0020_thema_x0027_sTaxHTField0>
    <Leerplan_x0020_thema_x0027_sTaxHTField0 xmlns="f24d06bd-2ba3-43a0-9a4a-0ca19d216e5c">
      <Terms xmlns="http://schemas.microsoft.com/office/infopath/2007/PartnerControls"/>
    </Leerplan_x0020_thema_x0027_sTaxHTField0>
    <Vak_x002F_LeergebiedTaxHTField0 xmlns="f24d06bd-2ba3-43a0-9a4a-0ca19d216e5c">
      <Terms xmlns="http://schemas.microsoft.com/office/infopath/2007/PartnerControls"/>
    </Vak_x002F_LeergebiedTaxHTField0>
    <VaksectieTaxHTField0 xmlns="f24d06bd-2ba3-43a0-9a4a-0ca19d216e5c">
      <Terms xmlns="http://schemas.microsoft.com/office/infopath/2007/PartnerControls"/>
    </VaksectieTaxHTField0>
    <Tussendoel xmlns="ccc0e032-d540-4e91-9a9c-2c5a8da01038">68</Tussendoel>
    <Omschrijving xmlns="ccc0e032-d540-4e91-9a9c-2c5a8da01038" xsi:nil="true"/>
    <Katern xmlns="ccc0e032-d540-4e91-9a9c-2c5a8da01038" xsi:nil="true"/>
    <Map xmlns="ccc0e032-d540-4e91-9a9c-2c5a8da01038" xsi:nil="true"/>
    <SectorenTaxHTField0 xmlns="f24d06bd-2ba3-43a0-9a4a-0ca19d216e5c">
      <Terms xmlns="http://schemas.microsoft.com/office/infopath/2007/PartnerControls"/>
    </SectorenTaxHTField0>
    <Project xmlns="ccc0e032-d540-4e91-9a9c-2c5a8da01038">Rekenboog 1.0</Project>
    <Revisie xmlns="ccc0e032-d540-4e91-9a9c-2c5a8da01038" xsi:nil="true"/>
    <DocumenttypesTaxHTField0 xmlns="f24d06bd-2ba3-43a0-9a4a-0ca19d216e5c">
      <Terms xmlns="http://schemas.microsoft.com/office/infopath/2007/PartnerControls"/>
    </DocumenttypesTaxHTField0>
    <In_x0020_instrument xmlns="ccc0e032-d540-4e91-9a9c-2c5a8da01038">false</In_x0020_instrument>
    <TaxCatchAll xmlns="f24d06bd-2ba3-43a0-9a4a-0ca19d216e5c"/>
  </documentManagement>
</p:properties>
</file>

<file path=customXml/itemProps1.xml><?xml version="1.0" encoding="utf-8"?>
<ds:datastoreItem xmlns:ds="http://schemas.openxmlformats.org/officeDocument/2006/customXml" ds:itemID="{02766815-48C1-407D-BC3C-801070C56A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50F735-8338-4119-9A00-E5A030E8B3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4d06bd-2ba3-43a0-9a4a-0ca19d216e5c"/>
    <ds:schemaRef ds:uri="ccc0e032-d540-4e91-9a9c-2c5a8da01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6BA6A2-03A4-4167-B5CA-DAB454C4809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7F0FCBB-912A-4CA0-8129-E8EAEE1D23E8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C5484C1E-9091-40EF-B6A1-45E5F2DEFA1A}">
  <ds:schemaRefs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ccc0e032-d540-4e91-9a9c-2c5a8da01038"/>
    <ds:schemaRef ds:uri="http://purl.org/dc/terms/"/>
    <ds:schemaRef ds:uri="http://schemas.microsoft.com/office/2006/documentManagement/types"/>
    <ds:schemaRef ds:uri="http://schemas.microsoft.com/office/infopath/2007/PartnerControls"/>
    <ds:schemaRef ds:uri="f24d06bd-2ba3-43a0-9a4a-0ca19d216e5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193</Words>
  <Application>Microsoft Office PowerPoint</Application>
  <PresentationFormat>Diavoorstelling (4:3)</PresentationFormat>
  <Paragraphs>96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3" baseType="lpstr">
      <vt:lpstr>Arial</vt:lpstr>
      <vt:lpstr>Arial Unicode MS</vt:lpstr>
      <vt:lpstr>Default Design</vt:lpstr>
      <vt:lpstr>Vooruit en terug tellen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Beta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Vooruit en terug tellen-1tm10cijfers-telrij.ppt</dc:title>
  <dc:creator>Annette van der Laan</dc:creator>
  <cp:lastModifiedBy>Annette van der Laan</cp:lastModifiedBy>
  <cp:revision>4</cp:revision>
  <dcterms:created xsi:type="dcterms:W3CDTF">2010-01-19T09:27:25Z</dcterms:created>
  <dcterms:modified xsi:type="dcterms:W3CDTF">2014-10-23T09:38:18Z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eerplankundige typering">
    <vt:lpwstr/>
  </property>
  <property fmtid="{D5CDD505-2E9C-101B-9397-08002B2CF9AE}" pid="3" name="Order">
    <vt:lpwstr>73900.0000000000</vt:lpwstr>
  </property>
  <property fmtid="{D5CDD505-2E9C-101B-9397-08002B2CF9AE}" pid="4" name="Niveau">
    <vt:lpwstr/>
  </property>
  <property fmtid="{D5CDD505-2E9C-101B-9397-08002B2CF9AE}" pid="5" name="Thema(s)">
    <vt:lpwstr/>
  </property>
  <property fmtid="{D5CDD505-2E9C-101B-9397-08002B2CF9AE}" pid="6" name="TD">
    <vt:lpwstr>299</vt:lpwstr>
  </property>
</Properties>
</file>