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6" y="-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36ECF1-EC52-46AB-AD93-2EE943646359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386800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C44362-FF50-4CD2-B480-8D736123F93D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269715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6A2CA4-F236-49EC-B9D5-6BCB2603A962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309821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A4EF46-1161-42DC-8600-ABA37C8B73AE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705013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8029EF-00B6-4BBB-8D52-CDE8B9AA7306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899444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B08662-9014-491A-8103-BC753A1742A5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602447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906161-9668-4AF1-95F7-4876CC2E80EE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15281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36CA59-F62F-467A-AA48-9423241710E7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686837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16741A-1AA7-4F37-BEFE-297B1F9EBE22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731105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659FF2-2A0B-4FA9-8239-F07EDA016227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05335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A6318D-21D1-4B26-8D8A-6409CECF69E6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401590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Click to edit Master text styles</a:t>
            </a:r>
          </a:p>
          <a:p>
            <a:pPr lvl="1"/>
            <a:r>
              <a:rPr lang="en-US" altLang="nl-NL" smtClean="0"/>
              <a:t>Second level</a:t>
            </a:r>
          </a:p>
          <a:p>
            <a:pPr lvl="2"/>
            <a:r>
              <a:rPr lang="en-US" altLang="nl-NL" smtClean="0"/>
              <a:t>Third level</a:t>
            </a:r>
          </a:p>
          <a:p>
            <a:pPr lvl="3"/>
            <a:r>
              <a:rPr lang="en-US" altLang="nl-NL" smtClean="0"/>
              <a:t>Fourth level</a:t>
            </a:r>
          </a:p>
          <a:p>
            <a:pPr lvl="4"/>
            <a:r>
              <a:rPr lang="en-US" altLang="nl-NL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D0261EB-8BA2-4373-A826-AB6D714E8434}" type="slidenum">
              <a:rPr lang="en-US" altLang="nl-NL"/>
              <a:pPr/>
              <a:t>‹nr.›</a:t>
            </a:fld>
            <a:endParaRPr lang="en-US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5175"/>
            <a:ext cx="7772400" cy="2835275"/>
          </a:xfrm>
        </p:spPr>
        <p:txBody>
          <a:bodyPr/>
          <a:lstStyle/>
          <a:p>
            <a:r>
              <a:rPr lang="nl-NL" altLang="nl-NL" b="1"/>
              <a:t>Vooruit en terug tellen</a:t>
            </a:r>
            <a:endParaRPr lang="en-US" altLang="nl-NL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825" y="2276475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2276475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400" y="2278063"/>
            <a:ext cx="719138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0075" y="2276475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088" y="2276475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263" y="3429000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3429000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1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838" y="3430588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2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3429000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825" y="2276475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2276475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400" y="2278063"/>
            <a:ext cx="719138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0075" y="2276475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088" y="2276475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263" y="3429000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3429000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838" y="3430588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6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1513" y="3429000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7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3429000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825" y="2276475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2276475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400" y="2278063"/>
            <a:ext cx="719138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0075" y="2276475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088" y="2276475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263" y="3429000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3429000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9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838" y="3430588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0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3429000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825" y="2276475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2276475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400" y="2278063"/>
            <a:ext cx="719138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0075" y="2276475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088" y="2276475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263" y="3429000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3429000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838" y="3430588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825" y="2276475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2276475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400" y="2278063"/>
            <a:ext cx="719138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0075" y="2276475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088" y="2276475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263" y="3429000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838" y="3430588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825" y="2276475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2276475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400" y="2278063"/>
            <a:ext cx="719138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0075" y="2276475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088" y="2276475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838" y="3430588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825" y="2276475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2276475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400" y="2278063"/>
            <a:ext cx="719138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0075" y="2276475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088" y="2276475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825" y="2276475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400" y="2278063"/>
            <a:ext cx="719138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0075" y="2276475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088" y="2276475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825" y="2276475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0075" y="2276475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088" y="2276475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825" y="2276475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088" y="2276475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2276475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2565400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825" y="2276475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088" y="2276475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825" y="2276475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0075" y="2276475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088" y="2276475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825" y="2276475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400" y="2278063"/>
            <a:ext cx="719138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0075" y="2276475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088" y="2276475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825" y="2276475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2276475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400" y="2278063"/>
            <a:ext cx="719138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0075" y="2276475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088" y="2276475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825" y="2276475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2276475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400" y="2278063"/>
            <a:ext cx="719138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0075" y="2276475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088" y="2276475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838" y="3430588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825" y="2276475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2276475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400" y="2278063"/>
            <a:ext cx="719138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0075" y="2276475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088" y="2276475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263" y="3429000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838" y="3430588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825" y="2276475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2276475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400" y="2278063"/>
            <a:ext cx="719138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0075" y="2276475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088" y="2276475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263" y="3429000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3429000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838" y="3430588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8A251480AA1A4D90AD80D18665AB5B" ma:contentTypeVersion="47" ma:contentTypeDescription="Een nieuw document maken." ma:contentTypeScope="" ma:versionID="f587ea28b2c4853f52e55c7e683427dd">
  <xsd:schema xmlns:xsd="http://www.w3.org/2001/XMLSchema" xmlns:xs="http://www.w3.org/2001/XMLSchema" xmlns:p="http://schemas.microsoft.com/office/2006/metadata/properties" xmlns:ns2="f24d06bd-2ba3-43a0-9a4a-0ca19d216e5c" xmlns:ns3="ccc0e032-d540-4e91-9a9c-2c5a8da01038" targetNamespace="http://schemas.microsoft.com/office/2006/metadata/properties" ma:root="true" ma:fieldsID="e36b15e5aeac2e8638822f7a8b8fec9f" ns2:_="" ns3:_="">
    <xsd:import namespace="f24d06bd-2ba3-43a0-9a4a-0ca19d216e5c"/>
    <xsd:import namespace="ccc0e032-d540-4e91-9a9c-2c5a8da0103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oject" minOccurs="0"/>
                <xsd:element ref="ns3:Tussendoel" minOccurs="0"/>
                <xsd:element ref="ns3:Omschrijving" minOccurs="0"/>
                <xsd:element ref="ns3:Katern" minOccurs="0"/>
                <xsd:element ref="ns3:Map" minOccurs="0"/>
                <xsd:element ref="ns3:Tussendoel_x003a_Vakkern" minOccurs="0"/>
                <xsd:element ref="ns3:Tussendoel_x003a_Vaksubkern" minOccurs="0"/>
                <xsd:element ref="ns3:Tussendoel_x003a_Niveau" minOccurs="0"/>
                <xsd:element ref="ns3:Tussendoel_x003a_Kerndoel" minOccurs="0"/>
                <xsd:element ref="ns3:In_x0020_instrument" minOccurs="0"/>
                <xsd:element ref="ns3:URL" minOccurs="0"/>
                <xsd:element ref="ns3:Tussendoel_x003a_Titel" minOccurs="0"/>
                <xsd:element ref="ns3:Revisie" minOccurs="0"/>
                <xsd:element ref="ns2:TaxCatchAll" minOccurs="0"/>
                <xsd:element ref="ns2:Leerplan_x0020_thema_x0027_sTaxHTField0" minOccurs="0"/>
                <xsd:element ref="ns2:DocumenttypesTaxHTField0" minOccurs="0"/>
                <xsd:element ref="ns2:SectorenTaxHTField0" minOccurs="0"/>
                <xsd:element ref="ns2:Vak_x002F_LeergebiedTaxHTField0" minOccurs="0"/>
                <xsd:element ref="ns2:VakinhoudenTaxHTField0" minOccurs="0"/>
                <xsd:element ref="ns2:VaksectieTaxHTField0" minOccurs="0"/>
                <xsd:element ref="ns2:Vaksectie_x0020_thema_x0027_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4d06bd-2ba3-43a0-9a4a-0ca19d216e5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aarde van de document-id" ma:description="De waarde van de document-id die aan dit item is toegewezen." ma:internalName="_dlc_DocId" ma:readOnly="true">
      <xsd:simpleType>
        <xsd:restriction base="dms:Text"/>
      </xsd:simpleType>
    </xsd:element>
    <xsd:element name="_dlc_DocIdUrl" ma:index="9" nillable="true" ma:displayName="Document-id" ma:description="Permanente koppeling naar dit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 blijven behouden" ma:description="Id behouden tijdens toevoegen." ma:hidden="true" ma:internalName="_dlc_DocIdPersistId" ma:readOnly="true">
      <xsd:simpleType>
        <xsd:restriction base="dms:Boolean"/>
      </xsd:simpleType>
    </xsd:element>
    <xsd:element name="TaxCatchAll" ma:index="24" nillable="true" ma:displayName="Taxonomy Catch All Column" ma:hidden="true" ma:list="{7c4206b4-d663-4c50-93d3-5d6106e394a8}" ma:internalName="TaxCatchAll" ma:showField="CatchAllData" ma:web="f24d06bd-2ba3-43a0-9a4a-0ca19d216e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eerplan_x0020_thema_x0027_sTaxHTField0" ma:index="26" nillable="true" ma:taxonomy="true" ma:internalName="Leerplan_x0020_thema_x0027_sTaxHTField0" ma:taxonomyFieldName="Leerplan_x0020_thema_x0027_s" ma:displayName="Leerplan thema's Term Store" ma:default="" ma:fieldId="{2be1493d-d8f3-4c78-b423-f6bfd418ec3b}" ma:taxonomyMulti="true" ma:sspId="483b8a5d-1e9c-40bc-935d-5a7101f6fd8d" ma:termSetId="79792e53-5a9f-4faf-9ea8-373c46238d5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ocumenttypesTaxHTField0" ma:index="28" nillable="true" ma:taxonomy="true" ma:internalName="DocumenttypesTaxHTField0" ma:taxonomyFieldName="Documenttypes" ma:displayName="Documenttypes Term Store" ma:default="" ma:fieldId="{9fcea3b6-0629-43fd-bc1d-225b9c3d6df8}" ma:sspId="483b8a5d-1e9c-40bc-935d-5a7101f6fd8d" ma:termSetId="f0a74f8e-4ba4-408d-b562-8c8b42259c5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ectorenTaxHTField0" ma:index="30" nillable="true" ma:taxonomy="true" ma:internalName="SectorenTaxHTField0" ma:taxonomyFieldName="Sectoren" ma:displayName="Sectoren Term Store" ma:default="" ma:fieldId="{e9d16e5f-c64d-44fe-aacf-02019bd765f2}" ma:sspId="483b8a5d-1e9c-40bc-935d-5a7101f6fd8d" ma:termSetId="9c0503be-9597-47eb-98b8-b14c3c8e22f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Vak_x002F_LeergebiedTaxHTField0" ma:index="32" nillable="true" ma:taxonomy="true" ma:internalName="Vak_x002F_LeergebiedTaxHTField0" ma:taxonomyFieldName="Vak_x002F_Leergebied" ma:displayName="Vak/Leergebied Term Store" ma:default="" ma:fieldId="{9770345a-652a-47cb-ae8d-a6f3d369420e}" ma:taxonomyMulti="true" ma:sspId="483b8a5d-1e9c-40bc-935d-5a7101f6fd8d" ma:termSetId="2daf747a-a7ba-47fa-9cfa-ea643270d89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VakinhoudenTaxHTField0" ma:index="34" nillable="true" ma:taxonomy="true" ma:internalName="VakinhoudenTaxHTField0" ma:taxonomyFieldName="Vakinhouden" ma:displayName="Vakinhouden Term Store" ma:default="" ma:fieldId="{2a62ee6f-25df-4cef-a01b-5192e806b6c8}" ma:sspId="483b8a5d-1e9c-40bc-935d-5a7101f6fd8d" ma:termSetId="2e63fc53-7907-4418-ab3f-31ca4ed4d4e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VaksectieTaxHTField0" ma:index="36" nillable="true" ma:taxonomy="true" ma:internalName="VaksectieTaxHTField0" ma:taxonomyFieldName="Vaksectie" ma:displayName="Vaksectie Term Store" ma:default="" ma:fieldId="{5e6615b5-41b8-4c9b-b378-e35380ad45ca}" ma:sspId="483b8a5d-1e9c-40bc-935d-5a7101f6fd8d" ma:termSetId="15fd62e3-6eb4-49cb-bd39-777d26a0e43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Vaksectie_x0020_thema_x0027_sTaxHTField0" ma:index="38" nillable="true" ma:taxonomy="true" ma:internalName="Vaksectie_x0020_thema_x0027_sTaxHTField0" ma:taxonomyFieldName="Vaksectie_x0020_thema_x0027_s" ma:displayName="Vaksectie thema's Term Store" ma:default="" ma:fieldId="{879c761f-39f1-47dc-93cc-c604482749cd}" ma:sspId="483b8a5d-1e9c-40bc-935d-5a7101f6fd8d" ma:termSetId="ffd631b5-0cfe-4f73-9e5f-17c77a4eca0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0e032-d540-4e91-9a9c-2c5a8da01038" elementFormDefault="qualified">
    <xsd:import namespace="http://schemas.microsoft.com/office/2006/documentManagement/types"/>
    <xsd:import namespace="http://schemas.microsoft.com/office/infopath/2007/PartnerControls"/>
    <xsd:element name="Project" ma:index="11" nillable="true" ma:displayName="Project" ma:internalName="Project">
      <xsd:simpleType>
        <xsd:restriction base="dms:Text">
          <xsd:maxLength value="255"/>
        </xsd:restriction>
      </xsd:simpleType>
    </xsd:element>
    <xsd:element name="Tussendoel" ma:index="12" nillable="true" ma:displayName="Tussendoel" ma:list="{f3ad0ba3-1773-4e2c-9e8a-026c43d28084}" ma:internalName="Tussendoel" ma:readOnly="false" ma:showField="Tussendoel">
      <xsd:simpleType>
        <xsd:restriction base="dms:Lookup"/>
      </xsd:simpleType>
    </xsd:element>
    <xsd:element name="Omschrijving" ma:index="13" nillable="true" ma:displayName="Omschrijving" ma:internalName="Omschrijving">
      <xsd:simpleType>
        <xsd:restriction base="dms:Note">
          <xsd:maxLength value="255"/>
        </xsd:restriction>
      </xsd:simpleType>
    </xsd:element>
    <xsd:element name="Katern" ma:index="14" nillable="true" ma:displayName="Katern" ma:internalName="Katern">
      <xsd:simpleType>
        <xsd:restriction base="dms:Text">
          <xsd:maxLength value="255"/>
        </xsd:restriction>
      </xsd:simpleType>
    </xsd:element>
    <xsd:element name="Map" ma:index="15" nillable="true" ma:displayName="Map" ma:internalName="Map">
      <xsd:simpleType>
        <xsd:restriction base="dms:Text">
          <xsd:maxLength value="255"/>
        </xsd:restriction>
      </xsd:simpleType>
    </xsd:element>
    <xsd:element name="Tussendoel_x003a_Vakkern" ma:index="16" nillable="true" ma:displayName="Tussendoel:Vakkern" ma:list="{f3ad0ba3-1773-4e2c-9e8a-026c43d28084}" ma:internalName="Tussendoel_x003a_Vakkern" ma:readOnly="true" ma:showField="Vakkern" ma:web="f24d06bd-2ba3-43a0-9a4a-0ca19d216e5c">
      <xsd:simpleType>
        <xsd:restriction base="dms:Lookup"/>
      </xsd:simpleType>
    </xsd:element>
    <xsd:element name="Tussendoel_x003a_Vaksubkern" ma:index="17" nillable="true" ma:displayName="Tussendoel:Vaksubkern" ma:list="{f3ad0ba3-1773-4e2c-9e8a-026c43d28084}" ma:internalName="Tussendoel_x003a_Vaksubkern" ma:readOnly="true" ma:showField="Vaksubkern" ma:web="f24d06bd-2ba3-43a0-9a4a-0ca19d216e5c">
      <xsd:simpleType>
        <xsd:restriction base="dms:Lookup"/>
      </xsd:simpleType>
    </xsd:element>
    <xsd:element name="Tussendoel_x003a_Niveau" ma:index="18" nillable="true" ma:displayName="Tussendoel:Niveau" ma:list="{f3ad0ba3-1773-4e2c-9e8a-026c43d28084}" ma:internalName="Tussendoel_x003a_Niveau" ma:readOnly="true" ma:showField="Niveau" ma:web="f24d06bd-2ba3-43a0-9a4a-0ca19d216e5c">
      <xsd:simpleType>
        <xsd:restriction base="dms:Lookup"/>
      </xsd:simpleType>
    </xsd:element>
    <xsd:element name="Tussendoel_x003a_Kerndoel" ma:index="19" nillable="true" ma:displayName="Tussendoel:Kerndoel" ma:list="{f3ad0ba3-1773-4e2c-9e8a-026c43d28084}" ma:internalName="Tussendoel_x003a_Kerndoel" ma:readOnly="true" ma:showField="Kerndoel" ma:web="f24d06bd-2ba3-43a0-9a4a-0ca19d216e5c">
      <xsd:simpleType>
        <xsd:restriction base="dms:Lookup"/>
      </xsd:simpleType>
    </xsd:element>
    <xsd:element name="In_x0020_instrument" ma:index="20" nillable="true" ma:displayName="In instrument" ma:default="0" ma:internalName="In_x0020_instrument">
      <xsd:simpleType>
        <xsd:restriction base="dms:Boolean"/>
      </xsd:simpleType>
    </xsd:element>
    <xsd:element name="URL" ma:index="21" nillable="true" ma:displayName="URL" ma:internalName="URL">
      <xsd:simpleType>
        <xsd:restriction base="dms:Text">
          <xsd:maxLength value="255"/>
        </xsd:restriction>
      </xsd:simpleType>
    </xsd:element>
    <xsd:element name="Tussendoel_x003a_Titel" ma:index="22" nillable="true" ma:displayName="Tussendoel:Titel" ma:list="{f3ad0ba3-1773-4e2c-9e8a-026c43d28084}" ma:internalName="Tussendoel_x003a_Titel" ma:readOnly="true" ma:showField="Title" ma:web="f24d06bd-2ba3-43a0-9a4a-0ca19d216e5c">
      <xsd:simpleType>
        <xsd:restriction base="dms:Lookup"/>
      </xsd:simpleType>
    </xsd:element>
    <xsd:element name="Revisie" ma:index="23" nillable="true" ma:displayName="Revisie" ma:description="Geef aan wat er fout is." ma:internalName="Revisi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akinhoudenTaxHTField0 xmlns="f24d06bd-2ba3-43a0-9a4a-0ca19d216e5c">
      <Terms xmlns="http://schemas.microsoft.com/office/infopath/2007/PartnerControls"/>
    </VakinhoudenTaxHTField0>
    <URL xmlns="ccc0e032-d540-4e91-9a9c-2c5a8da01038" xsi:nil="true"/>
    <Vaksectie_x0020_thema_x0027_sTaxHTField0 xmlns="f24d06bd-2ba3-43a0-9a4a-0ca19d216e5c">
      <Terms xmlns="http://schemas.microsoft.com/office/infopath/2007/PartnerControls"/>
    </Vaksectie_x0020_thema_x0027_sTaxHTField0>
    <Leerplan_x0020_thema_x0027_sTaxHTField0 xmlns="f24d06bd-2ba3-43a0-9a4a-0ca19d216e5c">
      <Terms xmlns="http://schemas.microsoft.com/office/infopath/2007/PartnerControls"/>
    </Leerplan_x0020_thema_x0027_sTaxHTField0>
    <Vak_x002F_LeergebiedTaxHTField0 xmlns="f24d06bd-2ba3-43a0-9a4a-0ca19d216e5c">
      <Terms xmlns="http://schemas.microsoft.com/office/infopath/2007/PartnerControls"/>
    </Vak_x002F_LeergebiedTaxHTField0>
    <VaksectieTaxHTField0 xmlns="f24d06bd-2ba3-43a0-9a4a-0ca19d216e5c">
      <Terms xmlns="http://schemas.microsoft.com/office/infopath/2007/PartnerControls"/>
    </VaksectieTaxHTField0>
    <Tussendoel xmlns="ccc0e032-d540-4e91-9a9c-2c5a8da01038">68</Tussendoel>
    <Omschrijving xmlns="ccc0e032-d540-4e91-9a9c-2c5a8da01038" xsi:nil="true"/>
    <Katern xmlns="ccc0e032-d540-4e91-9a9c-2c5a8da01038" xsi:nil="true"/>
    <Map xmlns="ccc0e032-d540-4e91-9a9c-2c5a8da01038" xsi:nil="true"/>
    <SectorenTaxHTField0 xmlns="f24d06bd-2ba3-43a0-9a4a-0ca19d216e5c">
      <Terms xmlns="http://schemas.microsoft.com/office/infopath/2007/PartnerControls"/>
    </SectorenTaxHTField0>
    <Project xmlns="ccc0e032-d540-4e91-9a9c-2c5a8da01038">Rekenboog 1.0</Project>
    <Revisie xmlns="ccc0e032-d540-4e91-9a9c-2c5a8da01038" xsi:nil="true"/>
    <DocumenttypesTaxHTField0 xmlns="f24d06bd-2ba3-43a0-9a4a-0ca19d216e5c">
      <Terms xmlns="http://schemas.microsoft.com/office/infopath/2007/PartnerControls"/>
    </DocumenttypesTaxHTField0>
    <In_x0020_instrument xmlns="ccc0e032-d540-4e91-9a9c-2c5a8da01038">false</In_x0020_instrument>
    <TaxCatchAll xmlns="f24d06bd-2ba3-43a0-9a4a-0ca19d216e5c"/>
  </documentManagement>
</p:properties>
</file>

<file path=customXml/itemProps1.xml><?xml version="1.0" encoding="utf-8"?>
<ds:datastoreItem xmlns:ds="http://schemas.openxmlformats.org/officeDocument/2006/customXml" ds:itemID="{BCDD640D-516C-483E-A4F6-4C42325E43A7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D825665F-0043-44D2-AD99-D7E2798686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4d06bd-2ba3-43a0-9a4a-0ca19d216e5c"/>
    <ds:schemaRef ds:uri="ccc0e032-d540-4e91-9a9c-2c5a8da010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58399C-6B28-4505-946D-E5FB62B7674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B674B6FC-6FEE-41B8-AC2B-C853306F494C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F2708745-09DA-4315-97A1-6CFF73165C6A}">
  <ds:schemaRefs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  <ds:schemaRef ds:uri="f24d06bd-2ba3-43a0-9a4a-0ca19d216e5c"/>
    <ds:schemaRef ds:uri="http://purl.org/dc/dcmitype/"/>
    <ds:schemaRef ds:uri="http://schemas.openxmlformats.org/package/2006/metadata/core-properties"/>
    <ds:schemaRef ds:uri="ccc0e032-d540-4e91-9a9c-2c5a8da01038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Diavoorstelling (4:3)</PresentationFormat>
  <Paragraphs>1</Paragraphs>
  <Slides>20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2" baseType="lpstr">
      <vt:lpstr>Arial</vt:lpstr>
      <vt:lpstr>Default Design</vt:lpstr>
      <vt:lpstr>Vooruit en terug tellen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Beta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Vooruit en terug tellen-1tm10appels-eierdoosstructuur.ppt</dc:title>
  <dc:creator>Annette van der Laan</dc:creator>
  <cp:lastModifiedBy>Annette van der Laan</cp:lastModifiedBy>
  <cp:revision>2</cp:revision>
  <dcterms:created xsi:type="dcterms:W3CDTF">2010-04-08T07:25:56Z</dcterms:created>
  <dcterms:modified xsi:type="dcterms:W3CDTF">2014-10-23T09:33:12Z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eerplankundige typering">
    <vt:lpwstr/>
  </property>
  <property fmtid="{D5CDD505-2E9C-101B-9397-08002B2CF9AE}" pid="3" name="Order">
    <vt:lpwstr>73800.0000000000</vt:lpwstr>
  </property>
  <property fmtid="{D5CDD505-2E9C-101B-9397-08002B2CF9AE}" pid="4" name="Niveau">
    <vt:lpwstr/>
  </property>
  <property fmtid="{D5CDD505-2E9C-101B-9397-08002B2CF9AE}" pid="5" name="Thema(s)">
    <vt:lpwstr/>
  </property>
  <property fmtid="{D5CDD505-2E9C-101B-9397-08002B2CF9AE}" pid="6" name="TD">
    <vt:lpwstr>298</vt:lpwstr>
  </property>
</Properties>
</file>