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28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70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78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59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2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0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03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9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3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5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5A25-151C-4091-B95A-EF91D3A63702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2480-A5F9-4BD5-866B-C2BCA412A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06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27" y="-358304"/>
            <a:ext cx="10334692" cy="72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Secto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Vmbo</TermName>
          <TermId xmlns="http://schemas.microsoft.com/office/infopath/2007/PartnerControls">a0882a19-c86b-49cc-ac4f-e64db7811433</TermId>
        </TermInfo>
      </Terms>
    </RepSector_0>
    <RepAreasOfExpertise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Landbouw</TermName>
          <TermId xmlns="http://schemas.microsoft.com/office/infopath/2007/PartnerControls">bdfa1876-a034-4e5d-b3a0-f3f5797edae7</TermId>
        </TermInfo>
      </Terms>
    </RepAreasOfExpertise_0>
    <RepRelationOtherSloProjects xmlns="http://schemas.microsoft.com/sharepoint/v3" xsi:nil="true"/>
    <RepDocumentType_0 xmlns="http://schemas.microsoft.com/sharepoint/v3">
      <Terms xmlns="http://schemas.microsoft.com/office/infopath/2007/PartnerControls"/>
    </RepDocumentType_0>
    <RepProjectName xmlns="http://schemas.microsoft.com/sharepoint/v3">vernieuwing beroepsgerichte programma's</RepProjectName>
    <RepFileFormat_0 xmlns="http://schemas.microsoft.com/sharepoint/v3">
      <Terms xmlns="http://schemas.microsoft.com/office/infopath/2007/PartnerControls"/>
    </RepFileFormat_0>
    <RepANNumber xmlns="http://schemas.microsoft.com/sharepoint/v3" xsi:nil="true"/>
    <RepIsbn xmlns="http://schemas.microsoft.com/sharepoint/v3" xsi:nil="true"/>
    <_dlc_DocId xmlns="7106a2ac-038a-457f-8b58-ec67130d9d6d">47XQ5P3E4USX-10-3665</_dlc_DocId>
    <RepYea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a6898899-0b3c-4894-903b-6d77cee0ee3d</TermId>
        </TermInfo>
      </Terms>
    </RepYear_0>
    <TaxCatchAll xmlns="7106a2ac-038a-457f-8b58-ec67130d9d6d">
      <Value>644</Value>
      <Value>371</Value>
      <Value>140</Value>
    </TaxCatchAll>
    <RepSummary xmlns="http://schemas.microsoft.com/sharepoint/v3" xsi:nil="true"/>
    <RepSubjectContent_0 xmlns="http://schemas.microsoft.com/sharepoint/v3">
      <Terms xmlns="http://schemas.microsoft.com/office/infopath/2007/PartnerControls"/>
    </RepSubjectContent_0>
    <RepSection_0 xmlns="http://schemas.microsoft.com/sharepoint/v3">
      <Terms xmlns="http://schemas.microsoft.com/office/infopath/2007/PartnerControls"/>
    </RepSection_0>
    <RepCurricularTheme_0 xmlns="http://schemas.microsoft.com/sharepoint/v3">
      <Terms xmlns="http://schemas.microsoft.com/office/infopath/2007/PartnerControls"/>
    </RepCurricularTheme_0>
    <RepAuthorInternal xmlns="http://schemas.microsoft.com/sharepoint/v3">
      <UserInfo>
        <DisplayName/>
        <AccountId xsi:nil="true"/>
        <AccountType/>
      </UserInfo>
    </RepAuthorInternal>
    <RepAuthor_0 xmlns="http://schemas.microsoft.com/sharepoint/v3">
      <Terms xmlns="http://schemas.microsoft.com/office/infopath/2007/PartnerControls"/>
    </RepAuthor_0>
    <RepAN xmlns="http://schemas.microsoft.com/sharepoint/v3">false</RepAN>
    <RepProjectManager xmlns="http://schemas.microsoft.com/sharepoint/v3" xsi:nil="true"/>
    <RepApaNotation xmlns="http://schemas.microsoft.com/sharepoint/v3" xsi:nil="true"/>
    <_dlc_DocIdUrl xmlns="7106a2ac-038a-457f-8b58-ec67130d9d6d">
      <Url>https://cms-downloads.slo.nl/_layouts/15/DocIdRedir.aspx?ID=47XQ5P3E4USX-10-3665</Url>
      <Description>47XQ5P3E4USX-10-3665</Description>
    </_dlc_DocIdUrl>
    <RepSectionSpecificTheme_0 xmlns="http://schemas.microsoft.com/sharepoint/v3">
      <Terms xmlns="http://schemas.microsoft.com/office/infopath/2007/PartnerControls"/>
    </RepSectionSpecificTheme_0>
  </documentManagement>
</p:properties>
</file>

<file path=customXml/itemProps1.xml><?xml version="1.0" encoding="utf-8"?>
<ds:datastoreItem xmlns:ds="http://schemas.openxmlformats.org/officeDocument/2006/customXml" ds:itemID="{0BECD075-8E69-4BF3-967B-15975B3D67B2}"/>
</file>

<file path=customXml/itemProps2.xml><?xml version="1.0" encoding="utf-8"?>
<ds:datastoreItem xmlns:ds="http://schemas.openxmlformats.org/officeDocument/2006/customXml" ds:itemID="{570A1F65-43AE-421C-B832-3E8E7F85346E}"/>
</file>

<file path=customXml/itemProps3.xml><?xml version="1.0" encoding="utf-8"?>
<ds:datastoreItem xmlns:ds="http://schemas.openxmlformats.org/officeDocument/2006/customXml" ds:itemID="{1425651F-06AE-4172-A33D-4F6C21450C7C}"/>
</file>

<file path=customXml/itemProps4.xml><?xml version="1.0" encoding="utf-8"?>
<ds:datastoreItem xmlns:ds="http://schemas.openxmlformats.org/officeDocument/2006/customXml" ds:itemID="{FCACF6DF-1D3C-4398-9ED8-F6F85777839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Viola van Lanschot Hubrecht</dc:creator>
  <cp:lastModifiedBy>Viola van Lanschot Hubrecht</cp:lastModifiedBy>
  <cp:revision>1</cp:revision>
  <dcterms:created xsi:type="dcterms:W3CDTF">2017-02-23T08:42:21Z</dcterms:created>
  <dcterms:modified xsi:type="dcterms:W3CDTF">2017-02-23T08:44:52Z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RepAreasOfExpertise">
    <vt:lpwstr>371;#Landbouw|bdfa1876-a034-4e5d-b3a0-f3f5797edae7</vt:lpwstr>
  </property>
  <property fmtid="{D5CDD505-2E9C-101B-9397-08002B2CF9AE}" pid="4" name="RepDocumentType">
    <vt:lpwstr/>
  </property>
  <property fmtid="{D5CDD505-2E9C-101B-9397-08002B2CF9AE}" pid="5" name="RepSectionSpecificTheme">
    <vt:lpwstr/>
  </property>
  <property fmtid="{D5CDD505-2E9C-101B-9397-08002B2CF9AE}" pid="6" name="ContentTypeId">
    <vt:lpwstr>0x010100D2854694664375418C0DFD97ECA4320E</vt:lpwstr>
  </property>
  <property fmtid="{D5CDD505-2E9C-101B-9397-08002B2CF9AE}" pid="7" name="TaxKeywordTaxHTField">
    <vt:lpwstr/>
  </property>
  <property fmtid="{D5CDD505-2E9C-101B-9397-08002B2CF9AE}" pid="8" name="RepCurricularTheme">
    <vt:lpwstr/>
  </property>
  <property fmtid="{D5CDD505-2E9C-101B-9397-08002B2CF9AE}" pid="9" name="RepSection">
    <vt:lpwstr/>
  </property>
  <property fmtid="{D5CDD505-2E9C-101B-9397-08002B2CF9AE}" pid="10" name="_dlc_DocIdItemGuid">
    <vt:lpwstr>da57cce5-abc5-4f80-b6b3-12490a340e3f</vt:lpwstr>
  </property>
  <property fmtid="{D5CDD505-2E9C-101B-9397-08002B2CF9AE}" pid="11" name="RepSubjectContent">
    <vt:lpwstr/>
  </property>
  <property fmtid="{D5CDD505-2E9C-101B-9397-08002B2CF9AE}" pid="12" name="RepAuthor">
    <vt:lpwstr/>
  </property>
  <property fmtid="{D5CDD505-2E9C-101B-9397-08002B2CF9AE}" pid="13" name="RepSector">
    <vt:lpwstr>140;#Vmbo|a0882a19-c86b-49cc-ac4f-e64db7811433</vt:lpwstr>
  </property>
  <property fmtid="{D5CDD505-2E9C-101B-9397-08002B2CF9AE}" pid="14" name="RepFileFormat">
    <vt:lpwstr/>
  </property>
  <property fmtid="{D5CDD505-2E9C-101B-9397-08002B2CF9AE}" pid="15" name="RepYear">
    <vt:lpwstr>644;#2017|a6898899-0b3c-4894-903b-6d77cee0ee3d</vt:lpwstr>
  </property>
</Properties>
</file>