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872C-DD08-4F38-8767-687C45EFA9B7}" type="datetimeFigureOut">
              <a:rPr lang="nl-NL" smtClean="0"/>
              <a:t>2-7-2016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11-88FD-4894-9BF7-EA9CCA361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88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872C-DD08-4F38-8767-687C45EFA9B7}" type="datetimeFigureOut">
              <a:rPr lang="nl-NL" smtClean="0"/>
              <a:t>2-7-2016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11-88FD-4894-9BF7-EA9CCA361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05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872C-DD08-4F38-8767-687C45EFA9B7}" type="datetimeFigureOut">
              <a:rPr lang="nl-NL" smtClean="0"/>
              <a:t>2-7-2016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11-88FD-4894-9BF7-EA9CCA361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90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872C-DD08-4F38-8767-687C45EFA9B7}" type="datetimeFigureOut">
              <a:rPr lang="nl-NL" smtClean="0"/>
              <a:t>2-7-2016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11-88FD-4894-9BF7-EA9CCA361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86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872C-DD08-4F38-8767-687C45EFA9B7}" type="datetimeFigureOut">
              <a:rPr lang="nl-NL" smtClean="0"/>
              <a:t>2-7-2016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11-88FD-4894-9BF7-EA9CCA361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93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872C-DD08-4F38-8767-687C45EFA9B7}" type="datetimeFigureOut">
              <a:rPr lang="nl-NL" smtClean="0"/>
              <a:t>2-7-2016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11-88FD-4894-9BF7-EA9CCA361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54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872C-DD08-4F38-8767-687C45EFA9B7}" type="datetimeFigureOut">
              <a:rPr lang="nl-NL" smtClean="0"/>
              <a:t>2-7-2016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11-88FD-4894-9BF7-EA9CCA361AA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6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872C-DD08-4F38-8767-687C45EFA9B7}" type="datetimeFigureOut">
              <a:rPr lang="nl-NL" smtClean="0"/>
              <a:t>2-7-2016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11-88FD-4894-9BF7-EA9CCA361AAC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3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872C-DD08-4F38-8767-687C45EFA9B7}" type="datetimeFigureOut">
              <a:rPr lang="nl-NL" smtClean="0"/>
              <a:t>2-7-2016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11-88FD-4894-9BF7-EA9CCA361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28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872C-DD08-4F38-8767-687C45EFA9B7}" type="datetimeFigureOut">
              <a:rPr lang="nl-NL" smtClean="0"/>
              <a:t>2-7-2016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11-88FD-4894-9BF7-EA9CCA361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87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872C-DD08-4F38-8767-687C45EFA9B7}" type="datetimeFigureOut">
              <a:rPr lang="nl-NL" smtClean="0"/>
              <a:t>2-7-2016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0F11-88FD-4894-9BF7-EA9CCA361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55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2F872C-DD08-4F38-8767-687C45EFA9B7}" type="datetimeFigureOut">
              <a:rPr lang="nl-NL" smtClean="0"/>
              <a:t>2-7-2016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0F11-88FD-4894-9BF7-EA9CCA361A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97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28268"/>
            <a:ext cx="9144000" cy="2387600"/>
          </a:xfrm>
        </p:spPr>
        <p:txBody>
          <a:bodyPr/>
          <a:lstStyle/>
          <a:p>
            <a:r>
              <a:rPr lang="nl-NL" dirty="0" smtClean="0"/>
              <a:t>Presentatie Nederlands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847233"/>
            <a:ext cx="9144000" cy="1655762"/>
          </a:xfrm>
        </p:spPr>
        <p:txBody>
          <a:bodyPr/>
          <a:lstStyle/>
          <a:p>
            <a:r>
              <a:rPr lang="nl-NL" dirty="0" smtClean="0"/>
              <a:t>Over 4 stellingen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180424" y="0"/>
            <a:ext cx="2011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Naam: xx</a:t>
            </a:r>
          </a:p>
          <a:p>
            <a:r>
              <a:rPr lang="nl-NL" dirty="0" smtClean="0"/>
              <a:t>Klas: 4vmbo </a:t>
            </a:r>
            <a:r>
              <a:rPr lang="nl-NL" dirty="0" err="1" smtClean="0"/>
              <a:t>bk</a:t>
            </a:r>
            <a:endParaRPr lang="nl-NL" dirty="0" smtClean="0"/>
          </a:p>
          <a:p>
            <a:r>
              <a:rPr lang="nl-NL" dirty="0" smtClean="0"/>
              <a:t>Datum: 15-03-2016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261"/>
            <a:ext cx="3979572" cy="31677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14" y="2573085"/>
            <a:ext cx="3486821" cy="42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143" y="139812"/>
            <a:ext cx="10515600" cy="1325563"/>
          </a:xfrm>
        </p:spPr>
        <p:txBody>
          <a:bodyPr/>
          <a:lstStyle/>
          <a:p>
            <a:r>
              <a:rPr lang="nl-NL" dirty="0" smtClean="0"/>
              <a:t>Keuze van de 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2143" y="1690688"/>
            <a:ext cx="10515600" cy="4351338"/>
          </a:xfrm>
        </p:spPr>
        <p:txBody>
          <a:bodyPr/>
          <a:lstStyle/>
          <a:p>
            <a:r>
              <a:rPr lang="nl-NL" dirty="0" smtClean="0"/>
              <a:t>Een boek lezen in het openbaar is niet cool</a:t>
            </a:r>
          </a:p>
          <a:p>
            <a:endParaRPr lang="nl-NL" dirty="0"/>
          </a:p>
          <a:p>
            <a:r>
              <a:rPr lang="nl-NL" dirty="0" smtClean="0"/>
              <a:t>De </a:t>
            </a:r>
            <a:r>
              <a:rPr lang="nl-NL" dirty="0" smtClean="0"/>
              <a:t>meeste </a:t>
            </a:r>
            <a:r>
              <a:rPr lang="nl-NL" dirty="0" smtClean="0"/>
              <a:t>boeken zijn saai</a:t>
            </a:r>
          </a:p>
          <a:p>
            <a:endParaRPr lang="nl-NL" dirty="0"/>
          </a:p>
          <a:p>
            <a:r>
              <a:rPr lang="nl-NL" dirty="0" smtClean="0"/>
              <a:t>Iedere klas moet een leesuur op het rooster hebben</a:t>
            </a:r>
          </a:p>
          <a:p>
            <a:endParaRPr lang="nl-NL" dirty="0"/>
          </a:p>
          <a:p>
            <a:r>
              <a:rPr lang="nl-NL" dirty="0" smtClean="0"/>
              <a:t>Je kunt eerst de film bekijken voor je het boek leest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43" y="962250"/>
            <a:ext cx="3810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28850" y="-209550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Een boek lezen in het openbaar is niet cool.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044871" y="1127918"/>
            <a:ext cx="5314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Argumenten tegen: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is leuk voor jezelf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Voorlezen aan anderen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Anderen doen het ook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6" y="3098800"/>
            <a:ext cx="4303904" cy="330539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42" y="3098800"/>
            <a:ext cx="4762500" cy="2428875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231439" y="1127918"/>
            <a:ext cx="43909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Argumenten voor: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Maakt je nerdig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Mensen pesten je ermee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Lezen op de smartphone is cooler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1743" y="-142875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meesten boeken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zijn saai.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06286" y="1443945"/>
            <a:ext cx="28520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Argumenten voor: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Saai verhaal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Weinig illustraties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Meeste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zijn dik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242628" y="1391357"/>
            <a:ext cx="355257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Argumenten tegen: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Leuk maar niet bekend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Goed voor de ontwikkeling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 zijn veel goede boeken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84" y="3422924"/>
            <a:ext cx="4445575" cy="250730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93" y="3361930"/>
            <a:ext cx="4601936" cy="272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-231596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Iedere klas moet een leesuur op het rooster hebben.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43189" y="1584101"/>
            <a:ext cx="38795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Argumenten voor: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Kunnen ze gerust lezen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Geen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Beter voor de taalvaardigheid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581105" y="1584100"/>
            <a:ext cx="47933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Argumenten tegen: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m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eeste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leerlingen vinden dat stom</a:t>
            </a:r>
          </a:p>
          <a:p>
            <a:pPr marL="342900" indent="-342900">
              <a:buAutoNum type="arabicPeriod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hebben al veel lesuren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Bijna niemand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besteedt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tijd aan lezen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05" y="3660737"/>
            <a:ext cx="4762500" cy="26765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3459230"/>
            <a:ext cx="3847636" cy="28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-195617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kunt 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beter eerst 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film bekijken voor je het boek leest.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6848" y="1456194"/>
            <a:ext cx="55579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Argumenten voor: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is makkelijker te begrijpen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Bijna iedereen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vindt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deze manier beter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kan dan het verschil zien tussen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twee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832488" y="1438069"/>
            <a:ext cx="58432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Argumenten tegen:</a:t>
            </a: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verhaal is dan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aangepast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Meeste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mensen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lezen eerst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en kijken daarna 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verhaal is beter als je alleen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boek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leest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5" y="3367994"/>
            <a:ext cx="4762500" cy="26765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59" y="3282269"/>
            <a:ext cx="4762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42657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Mijn eigen standpunt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75772" y="1384843"/>
            <a:ext cx="771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kunt beter eerst de film kijken en dan het boek lezen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75772" y="2293258"/>
            <a:ext cx="54153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 en meer mensen vinden het zo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kijken helpt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bij het lezen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is vermakend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 hetzelfde is en wat verschilt </a:t>
            </a:r>
            <a:r>
              <a:rPr lang="nl-NL" sz="2000" smtClean="0">
                <a:latin typeface="Arial" panose="020B0604020202020204" pitchFamily="34" charset="0"/>
                <a:cs typeface="Arial" panose="020B0604020202020204" pitchFamily="34" charset="0"/>
              </a:rPr>
              <a:t>is interessant</a:t>
            </a:r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47" y="2725093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2" y="395741"/>
            <a:ext cx="4360636" cy="596815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660571" y="2456489"/>
            <a:ext cx="5965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Lekker fijn lezen in mijn eigen kamer, dan voel ik mij op mijn gemak! Want er is niemand die tussen mij en mijn boek kan komen.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134895" y="395741"/>
            <a:ext cx="392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Stelling met foto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2874" y="1705163"/>
            <a:ext cx="10515600" cy="1325562"/>
          </a:xfrm>
        </p:spPr>
        <p:txBody>
          <a:bodyPr/>
          <a:lstStyle/>
          <a:p>
            <a:r>
              <a:rPr lang="nl-NL" dirty="0" smtClean="0"/>
              <a:t>Einde presentatie!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41" y="3250471"/>
            <a:ext cx="3238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54694664375418C0DFD97ECA4320E" ma:contentTypeVersion="30" ma:contentTypeDescription="Een nieuw document maken." ma:contentTypeScope="" ma:versionID="deebfdf51245d71492e9f55ee35e9d79">
  <xsd:schema xmlns:xsd="http://www.w3.org/2001/XMLSchema" xmlns:xs="http://www.w3.org/2001/XMLSchema" xmlns:p="http://schemas.microsoft.com/office/2006/metadata/properties" xmlns:ns1="http://schemas.microsoft.com/sharepoint/v3" xmlns:ns2="7106a2ac-038a-457f-8b58-ec67130d9d6d" targetNamespace="http://schemas.microsoft.com/office/2006/metadata/properties" ma:root="true" ma:fieldsID="cd6365111a56e2db6761eb0a3e30232b" ns1:_="" ns2:_="">
    <xsd:import namespace="http://schemas.microsoft.com/sharepoint/v3"/>
    <xsd:import namespace="7106a2ac-038a-457f-8b58-ec67130d9d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Summary" minOccurs="0"/>
                <xsd:element ref="ns1:RepAuthorInternal" minOccurs="0"/>
                <xsd:element ref="ns1:RepAuthor_0" minOccurs="0"/>
                <xsd:element ref="ns2:TaxCatchAll" minOccurs="0"/>
                <xsd:element ref="ns1:RepYear_0" minOccurs="0"/>
                <xsd:element ref="ns1:RepApaNotation" minOccurs="0"/>
                <xsd:element ref="ns1:RepIsbn" minOccurs="0"/>
                <xsd:element ref="ns1:RepAN" minOccurs="0"/>
                <xsd:element ref="ns1:RepANNumber" minOccurs="0"/>
                <xsd:element ref="ns1:RepProjectManager" minOccurs="0"/>
                <xsd:element ref="ns1:RepProjectName" minOccurs="0"/>
                <xsd:element ref="ns1:RepSector_0" minOccurs="0"/>
                <xsd:element ref="ns1:RepCurricularTheme_0" minOccurs="0"/>
                <xsd:element ref="ns1:RepSectionSpecificTheme_0" minOccurs="0"/>
                <xsd:element ref="ns1:RepSection_0" minOccurs="0"/>
                <xsd:element ref="ns1:RepAreasOfExpertise_0" minOccurs="0"/>
                <xsd:element ref="ns1:RepSubjectContent_0" minOccurs="0"/>
                <xsd:element ref="ns1:RepDocumentType_0" minOccurs="0"/>
                <xsd:element ref="ns1:RepRelationOtherSloProjects" minOccurs="0"/>
                <xsd:element ref="ns1:RepFileFormat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Summary" ma:index="11" nillable="true" ma:displayName="Samenvatting" ma:internalName="RepSummary">
      <xsd:simpleType>
        <xsd:restriction base="dms:Unknown"/>
      </xsd:simpleType>
    </xsd:element>
    <xsd:element name="RepAuthorInternal" ma:index="12" nillable="true" ma:displayName="Interne auteur" ma:internalName="RepAuthorInterna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Author_0" ma:index="14" nillable="true" ma:taxonomy="true" ma:internalName="RepAuthor_0" ma:taxonomyFieldName="RepAuthor" ma:displayName="Externe auteur" ma:fieldId="{41811730-f000-45b3-bd8b-16482267924b}" ma:sspId="65bb9fad-8ecd-4e58-b951-1b0a685157da" ma:termSetId="ba36eed1-563e-4e70-a8a2-c86cb59a99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Year_0" ma:index="17" nillable="true" ma:taxonomy="true" ma:internalName="RepYear_0" ma:taxonomyFieldName="RepYear" ma:displayName="Jaar van uitgave" ma:fieldId="{41811730-f000-48c8-bfe2-0d366b82495f}" ma:sspId="65bb9fad-8ecd-4e58-b951-1b0a685157da" ma:termSetId="d63ed34c-aaa4-4b39-8e2b-bccf6e334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paNotation" ma:index="18" nillable="true" ma:displayName="APA-notatie" ma:internalName="RepApaNotation">
      <xsd:simpleType>
        <xsd:restriction base="dms:Unknown"/>
      </xsd:simpleType>
    </xsd:element>
    <xsd:element name="RepIsbn" ma:index="19" nillable="true" ma:displayName="ISBN" ma:internalName="RepIsbn">
      <xsd:simpleType>
        <xsd:restriction base="dms:Text"/>
      </xsd:simpleType>
    </xsd:element>
    <xsd:element name="RepAN" ma:index="20" nillable="true" ma:displayName="AN" ma:default="FALSE" ma:internalName="RepAN">
      <xsd:simpleType>
        <xsd:restriction base="dms:Boolean"/>
      </xsd:simpleType>
    </xsd:element>
    <xsd:element name="RepANNumber" ma:index="21" nillable="true" ma:displayName="AN Nummer" ma:internalName="RepANNumber">
      <xsd:simpleType>
        <xsd:restriction base="dms:Text"/>
      </xsd:simpleType>
    </xsd:element>
    <xsd:element name="RepProjectManager" ma:index="22" nillable="true" ma:displayName="Projectleider" ma:internalName="RepProjectManager">
      <xsd:simpleType>
        <xsd:restriction base="dms:Text"/>
      </xsd:simpleType>
    </xsd:element>
    <xsd:element name="RepProjectName" ma:index="23" nillable="true" ma:displayName="Projectnaam" ma:internalName="RepProjectName">
      <xsd:simpleType>
        <xsd:restriction base="dms:Text"/>
      </xsd:simpleType>
    </xsd:element>
    <xsd:element name="RepSector_0" ma:index="25" nillable="true" ma:taxonomy="true" ma:internalName="RepSector_0" ma:taxonomyFieldName="RepSector" ma:displayName="Sector" ma:default="" ma:fieldId="{41811730-f000-4dc0-a699-476cd67ba1ec}" ma:taxonomyMulti="true" ma:sspId="65bb9fad-8ecd-4e58-b951-1b0a685157da" ma:termSetId="f094b31b-0180-4851-9ebd-5c7d9552b1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CurricularTheme_0" ma:index="27" nillable="true" ma:taxonomy="true" ma:internalName="RepCurricularTheme_0" ma:taxonomyFieldName="RepCurricularTheme" ma:displayName="Leerplankundig thema" ma:fieldId="{41811730-f000-49a6-962c-7d5942b261fc}" ma:sspId="65bb9fad-8ecd-4e58-b951-1b0a685157da" ma:termSetId="c46f7ee8-50c4-42e2-9209-7c6adacde0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SpecificTheme_0" ma:index="29" nillable="true" ma:taxonomy="true" ma:internalName="RepSectionSpecificTheme_0" ma:taxonomyFieldName="RepSectionSpecificTheme" ma:displayName="Vakspecifiek thema" ma:fieldId="{41811730-f000-47c9-8a06-df9868361aab}" ma:sspId="65bb9fad-8ecd-4e58-b951-1b0a685157da" ma:termSetId="d6eaa525-a5d0-4a07-b890-e923374378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_0" ma:index="31" nillable="true" ma:taxonomy="true" ma:internalName="RepSection_0" ma:taxonomyFieldName="RepSection" ma:displayName="Vaksectie" ma:fieldId="{41811730-f000-4881-8daa-6e8dd38b1ab1}" ma:sspId="65bb9fad-8ecd-4e58-b951-1b0a685157da" ma:termSetId="c6f33e55-e762-4fa4-8346-db1fc1809b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reasOfExpertise_0" ma:index="33" nillable="true" ma:taxonomy="true" ma:internalName="RepAreasOfExpertise_0" ma:taxonomyFieldName="RepAreasOfExpertise" ma:displayName="Vakgebied" ma:fieldId="{41811730-f000-41a6-9b8a-29f77b277b4a}" ma:sspId="65bb9fad-8ecd-4e58-b951-1b0a685157da" ma:termSetId="53b2aeb1-af69-41af-ab5c-dcba5f532a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SubjectContent_0" ma:index="35" nillable="true" ma:taxonomy="true" ma:internalName="RepSubjectContent_0" ma:taxonomyFieldName="RepSubjectContent" ma:displayName="Vakinhoud" ma:fieldId="{41811730-f000-43d1-9a5c-533514ab0582}" ma:sspId="65bb9fad-8ecd-4e58-b951-1b0a685157da" ma:termSetId="3eef768d-4fe2-4c08-af8a-4dfaa4cac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DocumentType_0" ma:index="37" nillable="true" ma:taxonomy="true" ma:internalName="RepDocumentType_0" ma:taxonomyFieldName="RepDocumentType" ma:displayName="Documenttypering" ma:fieldId="{41811730-f000-4c72-b54d-df109a5aaa00}" ma:sspId="65bb9fad-8ecd-4e58-b951-1b0a685157da" ma:termSetId="54bd4068-eea5-4eb8-b4d4-e740f64d998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RelationOtherSloProjects" ma:index="38" nillable="true" ma:displayName="Relatie met andere projecten" ma:internalName="RepRelationOtherSloProjects">
      <xsd:simpleType>
        <xsd:restriction base="dms:Unknown"/>
      </xsd:simpleType>
    </xsd:element>
    <xsd:element name="RepFileFormat_0" ma:index="40" nillable="true" ma:taxonomy="true" ma:internalName="RepFileFormat_0" ma:taxonomyFieldName="RepFileFormat" ma:displayName="Bestandsformaat" ma:fieldId="{41811730-f000-458e-badf-a33146a595e3}" ma:sspId="65bb9fad-8ecd-4e58-b951-1b0a685157da" ma:termSetId="5467ae8d-8919-4592-b5d8-720a7073244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a2ac-038a-457f-8b58-ec67130d9d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38f83059-1491-4012-b4c3-84f3b7dad14e}" ma:internalName="TaxCatchAll" ma:showField="CatchAllData" ma:web="7106a2ac-038a-457f-8b58-ec67130d9d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AN xmlns="http://schemas.microsoft.com/sharepoint/v3">false</RepAN>
    <RepSector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Vmbo</TermName>
          <TermId xmlns="http://schemas.microsoft.com/office/infopath/2007/PartnerControls">a0882a19-c86b-49cc-ac4f-e64db7811433</TermId>
        </TermInfo>
      </Terms>
    </RepSector_0>
    <RepDocumentType_0 xmlns="http://schemas.microsoft.com/sharepoint/v3">
      <Terms xmlns="http://schemas.microsoft.com/office/infopath/2007/PartnerControls"/>
    </RepDocumentType_0>
    <RepSectionSpecificTheme_0 xmlns="http://schemas.microsoft.com/sharepoint/v3">
      <Terms xmlns="http://schemas.microsoft.com/office/infopath/2007/PartnerControls"/>
    </RepSectionSpecificTheme_0>
    <RepProjectManager xmlns="http://schemas.microsoft.com/sharepoint/v3" xsi:nil="true"/>
    <RepAuthor_0 xmlns="http://schemas.microsoft.com/sharepoint/v3">
      <Terms xmlns="http://schemas.microsoft.com/office/infopath/2007/PartnerControls"/>
    </RepAuthor_0>
    <RepCurricularTheme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Examenprogramma</TermName>
          <TermId xmlns="http://schemas.microsoft.com/office/infopath/2007/PartnerControls">ebe3356f-c1d0-4192-92dd-d7165ac203f7</TermId>
        </TermInfo>
        <TermInfo xmlns="http://schemas.microsoft.com/office/infopath/2007/PartnerControls">
          <TermName xmlns="http://schemas.microsoft.com/office/infopath/2007/PartnerControls">Toetsing</TermName>
          <TermId xmlns="http://schemas.microsoft.com/office/infopath/2007/PartnerControls">5a3b362e-eb7b-42f2-ae29-ae6d7091b3de</TermId>
        </TermInfo>
      </Terms>
    </RepCurricularTheme_0>
    <RepSection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Nederlands</TermName>
          <TermId xmlns="http://schemas.microsoft.com/office/infopath/2007/PartnerControls">51aeae5e-6710-477c-94c1-290e19e802c3</TermId>
        </TermInfo>
      </Terms>
    </RepSection_0>
    <RepSummary xmlns="http://schemas.microsoft.com/sharepoint/v3" xsi:nil="true"/>
    <RepRelationOtherSloProjects xmlns="http://schemas.microsoft.com/sharepoint/v3" xsi:nil="true"/>
    <TaxCatchAll xmlns="7106a2ac-038a-457f-8b58-ec67130d9d6d">
      <Value>151</Value>
      <Value>150</Value>
      <Value>63</Value>
      <Value>551</Value>
      <Value>140</Value>
      <Value>85</Value>
    </TaxCatchAll>
    <RepFileFormat_0 xmlns="http://schemas.microsoft.com/sharepoint/v3">
      <Terms xmlns="http://schemas.microsoft.com/office/infopath/2007/PartnerControls"/>
    </RepFileFormat_0>
    <RepYear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2016</TermName>
          <TermId xmlns="http://schemas.microsoft.com/office/infopath/2007/PartnerControls">f54bdad4-7ead-4e5c-81eb-6f934a456232</TermId>
        </TermInfo>
      </Terms>
    </RepYear_0>
    <RepANNumber xmlns="http://schemas.microsoft.com/sharepoint/v3" xsi:nil="true"/>
    <RepAreasOfExpertise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Nederlands</TermName>
          <TermId xmlns="http://schemas.microsoft.com/office/infopath/2007/PartnerControls">0a602b88-6da5-4cbc-8b32-a87838a4d72f</TermId>
        </TermInfo>
      </Terms>
    </RepAreasOfExpertise_0>
    <RepSubjectContent_0 xmlns="http://schemas.microsoft.com/sharepoint/v3">
      <Terms xmlns="http://schemas.microsoft.com/office/infopath/2007/PartnerControls"/>
    </RepSubjectContent_0>
    <RepIsbn xmlns="http://schemas.microsoft.com/sharepoint/v3" xsi:nil="true"/>
    <RepAuthorInternal xmlns="http://schemas.microsoft.com/sharepoint/v3">
      <UserInfo>
        <DisplayName>i:0#.w|slo\g.vansilfhout</DisplayName>
        <AccountId>251</AccountId>
        <AccountType/>
      </UserInfo>
    </RepAuthorInternal>
    <RepProjectName xmlns="http://schemas.microsoft.com/sharepoint/v3">Handreiking schoolexamen Nederlands vmbo</RepProjectName>
    <RepApaNotation xmlns="http://schemas.microsoft.com/sharepoint/v3" xsi:nil="true"/>
    <_dlc_DocId xmlns="7106a2ac-038a-457f-8b58-ec67130d9d6d">47XQ5P3E4USX-10-3012</_dlc_DocId>
    <_dlc_DocIdUrl xmlns="7106a2ac-038a-457f-8b58-ec67130d9d6d">
      <Url>https://cms-downloads.slo.nl/_layouts/15/DocIdRedir.aspx?ID=47XQ5P3E4USX-10-3012</Url>
      <Description>47XQ5P3E4USX-10-3012</Description>
    </_dlc_DocIdUrl>
  </documentManagement>
</p:properties>
</file>

<file path=customXml/itemProps1.xml><?xml version="1.0" encoding="utf-8"?>
<ds:datastoreItem xmlns:ds="http://schemas.openxmlformats.org/officeDocument/2006/customXml" ds:itemID="{5DB2A367-D186-4E0E-8F2E-05879CDD381C}"/>
</file>

<file path=customXml/itemProps2.xml><?xml version="1.0" encoding="utf-8"?>
<ds:datastoreItem xmlns:ds="http://schemas.openxmlformats.org/officeDocument/2006/customXml" ds:itemID="{845008A9-C8E2-460A-98D4-BF4282CA8CC2}"/>
</file>

<file path=customXml/itemProps3.xml><?xml version="1.0" encoding="utf-8"?>
<ds:datastoreItem xmlns:ds="http://schemas.openxmlformats.org/officeDocument/2006/customXml" ds:itemID="{3C1B9439-BA45-45E3-A805-1872862F44A9}"/>
</file>

<file path=customXml/itemProps4.xml><?xml version="1.0" encoding="utf-8"?>
<ds:datastoreItem xmlns:ds="http://schemas.openxmlformats.org/officeDocument/2006/customXml" ds:itemID="{2CB7C4BD-F03D-405E-9C2C-9670375676B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304</Words>
  <Application>Microsoft Office PowerPoint</Application>
  <PresentationFormat>Breedbeeld</PresentationFormat>
  <Paragraphs>61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 2</vt:lpstr>
      <vt:lpstr>HDOfficeLightV0</vt:lpstr>
      <vt:lpstr>Presentatie Nederlands</vt:lpstr>
      <vt:lpstr>Keuze van de stellingen</vt:lpstr>
      <vt:lpstr>Een boek lezen in het openbaar is niet cool.</vt:lpstr>
      <vt:lpstr>De meesten boeken zijn saai.</vt:lpstr>
      <vt:lpstr>Iedere klas moet een leesuur op het rooster hebben.</vt:lpstr>
      <vt:lpstr>Je kunt beter eerst de film bekijken voor je het boek leest.</vt:lpstr>
      <vt:lpstr>Mijn eigen standpunt</vt:lpstr>
      <vt:lpstr>PowerPoint-presentatie</vt:lpstr>
      <vt:lpstr>Einde presentatie!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Nederlands vmbo schoolexamen spreken</dc:title>
  <dc:creator>Melissa Dogan</dc:creator>
  <cp:lastModifiedBy>Gerdineke van Silfhout</cp:lastModifiedBy>
  <cp:revision>21</cp:revision>
  <dcterms:created xsi:type="dcterms:W3CDTF">2016-03-01T11:41:33Z</dcterms:created>
  <dcterms:modified xsi:type="dcterms:W3CDTF">2016-07-02T17:49:17Z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0x010100D2854694664375418C0DFD97ECA4320E</vt:lpwstr>
  </property>
  <property fmtid="{D5CDD505-2E9C-101B-9397-08002B2CF9AE}" pid="3" name="_dlc_DocIdItemGuid">
    <vt:lpwstr>d0a8f6aa-3ddc-413f-95d9-25da78957dc6</vt:lpwstr>
  </property>
  <property fmtid="{D5CDD505-2E9C-101B-9397-08002B2CF9AE}" pid="4" name="RepAreasOfExpertise">
    <vt:lpwstr>151;#Nederlands|0a602b88-6da5-4cbc-8b32-a87838a4d72f</vt:lpwstr>
  </property>
  <property fmtid="{D5CDD505-2E9C-101B-9397-08002B2CF9AE}" pid="5" name="TaxKeyword">
    <vt:lpwstr/>
  </property>
  <property fmtid="{D5CDD505-2E9C-101B-9397-08002B2CF9AE}" pid="6" name="RepDocumentType">
    <vt:lpwstr/>
  </property>
  <property fmtid="{D5CDD505-2E9C-101B-9397-08002B2CF9AE}" pid="7" name="RepSectionSpecificTheme">
    <vt:lpwstr/>
  </property>
  <property fmtid="{D5CDD505-2E9C-101B-9397-08002B2CF9AE}" pid="8" name="RepCurricularTheme">
    <vt:lpwstr>85;#Examenprogramma|ebe3356f-c1d0-4192-92dd-d7165ac203f7;#63;#Toetsing|5a3b362e-eb7b-42f2-ae29-ae6d7091b3de</vt:lpwstr>
  </property>
  <property fmtid="{D5CDD505-2E9C-101B-9397-08002B2CF9AE}" pid="9" name="TaxKeywordTaxHTField">
    <vt:lpwstr/>
  </property>
  <property fmtid="{D5CDD505-2E9C-101B-9397-08002B2CF9AE}" pid="10" name="RepSection">
    <vt:lpwstr>150;#Nederlands|51aeae5e-6710-477c-94c1-290e19e802c3</vt:lpwstr>
  </property>
  <property fmtid="{D5CDD505-2E9C-101B-9397-08002B2CF9AE}" pid="11" name="RepAuthor">
    <vt:lpwstr/>
  </property>
  <property fmtid="{D5CDD505-2E9C-101B-9397-08002B2CF9AE}" pid="12" name="RepSubjectContent">
    <vt:lpwstr/>
  </property>
  <property fmtid="{D5CDD505-2E9C-101B-9397-08002B2CF9AE}" pid="13" name="RepSector">
    <vt:lpwstr>140;#Vmbo|a0882a19-c86b-49cc-ac4f-e64db7811433</vt:lpwstr>
  </property>
  <property fmtid="{D5CDD505-2E9C-101B-9397-08002B2CF9AE}" pid="14" name="RepFileFormat">
    <vt:lpwstr/>
  </property>
  <property fmtid="{D5CDD505-2E9C-101B-9397-08002B2CF9AE}" pid="15" name="RepYear">
    <vt:lpwstr>551;#2016|f54bdad4-7ead-4e5c-81eb-6f934a456232</vt:lpwstr>
  </property>
</Properties>
</file>