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71EDAC3C-674F-4594-94EA-4D5C83A0E0BA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0849" autoAdjust="0"/>
  </p:normalViewPr>
  <p:slideViewPr>
    <p:cSldViewPr snapToGrid="0">
      <p:cViewPr varScale="1">
        <p:scale>
          <a:sx n="47" d="100"/>
          <a:sy n="47" d="100"/>
        </p:scale>
        <p:origin x="13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44E7A-1453-4380-B6BD-0BCF2B4FEC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B80EE-D0DF-4524-9AA9-D0796BF347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890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economie, van Lian 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Pattiasina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van het</a:t>
            </a:r>
          </a:p>
          <a:p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Vellesan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College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B80EE-D0DF-4524-9AA9-D0796BF3478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3754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https://www.rijksoverheid.nl/documenten/begrotingen/2016/09/20/miljoenennota-2017 </a:t>
            </a:r>
          </a:p>
          <a:p>
            <a:endParaRPr lang="nl-NL" dirty="0"/>
          </a:p>
          <a:p>
            <a:r>
              <a:rPr lang="nl-NL" dirty="0"/>
              <a:t>Printen</a:t>
            </a:r>
            <a:r>
              <a:rPr lang="nl-NL" baseline="0" dirty="0"/>
              <a:t> pagina 2 en 3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B80EE-D0DF-4524-9AA9-D0796BF3478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45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https://www.rijksoverheid.nl/documenten/begrotingen/2016/09/20/miljoenennota-2017 </a:t>
            </a:r>
          </a:p>
          <a:p>
            <a:endParaRPr lang="nl-NL" dirty="0"/>
          </a:p>
          <a:p>
            <a:r>
              <a:rPr lang="nl-NL" dirty="0"/>
              <a:t>Printen</a:t>
            </a:r>
            <a:r>
              <a:rPr lang="nl-NL" baseline="0" dirty="0"/>
              <a:t> pagina 2 en 3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B80EE-D0DF-4524-9AA9-D0796BF3478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98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26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84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31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0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02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30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04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28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26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16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DD8966-BEBE-496E-8885-C2B519A28A0B}" type="datetimeFigureOut">
              <a:rPr lang="nl-NL" smtClean="0"/>
              <a:t>12-12-2016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75DD0A-7382-4245-AF5F-B52C0A2D49F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52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tlxl.nl/#!/u/32cf4f36-16bb-4e07-8ed1-e33f2620b47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Goed gelezen,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Sandwich-methode bij economie. Met dank aan Lian </a:t>
            </a:r>
            <a:r>
              <a:rPr lang="nl-NL" dirty="0" err="1" smtClean="0"/>
              <a:t>Pattiasina</a:t>
            </a:r>
            <a:r>
              <a:rPr lang="nl-NL" dirty="0" smtClean="0"/>
              <a:t> van het </a:t>
            </a:r>
            <a:r>
              <a:rPr lang="nl-NL" dirty="0" err="1" smtClean="0"/>
              <a:t>Vellesan</a:t>
            </a:r>
            <a:r>
              <a:rPr lang="nl-NL" dirty="0" smtClean="0"/>
              <a:t> College en Marieken Pronk van de Talengroep.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83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Frits Wester over de miljoenennota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 rotWithShape="1">
          <a:blip r:embed="rId4"/>
          <a:srcRect l="7686" t="17968" r="30088" b="18750"/>
          <a:stretch/>
        </p:blipFill>
        <p:spPr>
          <a:xfrm>
            <a:off x="2047874" y="1825625"/>
            <a:ext cx="8096251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8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Bekijk de begroting in tweetallen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Welke dingen komen je bekend voor?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/>
              <a:t>Wat valt je verder op?</a:t>
            </a:r>
          </a:p>
          <a:p>
            <a:pPr lvl="1"/>
            <a:r>
              <a:rPr lang="nl-NL" sz="2400" dirty="0"/>
              <a:t>Denk aan het fragment van Frits Wester, maar kijk ook naar de begroting van vorig jaar</a:t>
            </a:r>
          </a:p>
        </p:txBody>
      </p:sp>
    </p:spTree>
    <p:extLst>
      <p:ext uri="{BB962C8B-B14F-4D97-AF65-F5344CB8AC3E}">
        <p14:creationId xmlns:p14="http://schemas.microsoft.com/office/powerpoint/2010/main" val="16479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Duo lezen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346704"/>
          </a:xfrm>
        </p:spPr>
        <p:txBody>
          <a:bodyPr>
            <a:noAutofit/>
          </a:bodyPr>
          <a:lstStyle/>
          <a:p>
            <a:r>
              <a:rPr lang="nl-NL" sz="2800" dirty="0"/>
              <a:t>Je werkt in duo’s</a:t>
            </a:r>
          </a:p>
          <a:p>
            <a:r>
              <a:rPr lang="nl-NL" sz="2800" dirty="0"/>
              <a:t>1 persoon leest de alinea hardop voor</a:t>
            </a:r>
          </a:p>
          <a:p>
            <a:r>
              <a:rPr lang="nl-NL" sz="2800" dirty="0"/>
              <a:t>De ander vat de alinea daarna in eigen woorden samen.</a:t>
            </a:r>
          </a:p>
          <a:p>
            <a:r>
              <a:rPr lang="nl-NL" sz="2800" dirty="0" smtClean="0"/>
              <a:t>Na </a:t>
            </a:r>
            <a:r>
              <a:rPr lang="nl-NL" sz="2800" dirty="0"/>
              <a:t>deze alinea draaien de rollen om</a:t>
            </a:r>
          </a:p>
          <a:p>
            <a:r>
              <a:rPr lang="nl-NL" sz="2800" dirty="0" smtClean="0"/>
              <a:t>Verwerk </a:t>
            </a:r>
            <a:r>
              <a:rPr lang="nl-NL" sz="2800" dirty="0"/>
              <a:t>in ieder geval 6 alinea’s op deze manier</a:t>
            </a:r>
          </a:p>
          <a:p>
            <a:r>
              <a:rPr lang="nl-NL" sz="2800" dirty="0"/>
              <a:t>Hierna mag je kiezen: werk verder in duo’s, of lees zelf verder.</a:t>
            </a:r>
          </a:p>
        </p:txBody>
      </p:sp>
    </p:spTree>
    <p:extLst>
      <p:ext uri="{BB962C8B-B14F-4D97-AF65-F5344CB8AC3E}">
        <p14:creationId xmlns:p14="http://schemas.microsoft.com/office/powerpoint/2010/main" val="1086584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Schrijf een rap/gedicht/rijm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600" dirty="0"/>
              <a:t>Verwerk in duo’s de tekst van paragraaf 11.3 in een rap, gedicht of rijm</a:t>
            </a:r>
          </a:p>
          <a:p>
            <a:endParaRPr lang="nl-NL" sz="2600" dirty="0"/>
          </a:p>
          <a:p>
            <a:r>
              <a:rPr lang="nl-NL" sz="2600" dirty="0"/>
              <a:t>Je gebruikt hierin minstens 10 dikgedrukte woorden uit paragraaf 11.3.</a:t>
            </a:r>
          </a:p>
          <a:p>
            <a:endParaRPr lang="nl-NL" sz="2600" dirty="0"/>
          </a:p>
          <a:p>
            <a:r>
              <a:rPr lang="nl-NL" sz="2600" dirty="0"/>
              <a:t>Uit de rap moet blijken dat je snapt wat de begrippen betekenen (en het liefst breng je deze ook in verband met de huidige miljoenennota!)</a:t>
            </a:r>
          </a:p>
        </p:txBody>
      </p:sp>
    </p:spTree>
    <p:extLst>
      <p:ext uri="{BB962C8B-B14F-4D97-AF65-F5344CB8AC3E}">
        <p14:creationId xmlns:p14="http://schemas.microsoft.com/office/powerpoint/2010/main" val="226930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overheid ging uit winkelen en gaf te veel uit</a:t>
            </a:r>
          </a:p>
          <a:p>
            <a:r>
              <a:rPr lang="nl-NL" dirty="0"/>
              <a:t>De staatsschuld werd groter, dus kocht Piet geen fruit</a:t>
            </a:r>
          </a:p>
          <a:p>
            <a:r>
              <a:rPr lang="nl-NL" dirty="0"/>
              <a:t>De overheid ging lenen en de rente ging omhoog</a:t>
            </a:r>
          </a:p>
          <a:p>
            <a:r>
              <a:rPr lang="nl-NL" dirty="0"/>
              <a:t>Dus Piet kon niks kopen want de belasting steeg ook</a:t>
            </a:r>
          </a:p>
          <a:p>
            <a:r>
              <a:rPr lang="nl-NL" dirty="0"/>
              <a:t>(Jamie en Eline, 6 okt 2016)</a:t>
            </a:r>
          </a:p>
          <a:p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5958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900752"/>
            <a:ext cx="9720073" cy="540860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Door economische crisis slaat het hele land op hol</a:t>
            </a:r>
          </a:p>
          <a:p>
            <a:r>
              <a:rPr lang="nl-NL" dirty="0"/>
              <a:t>Daar in Den Haag, nee niets is hen te dol</a:t>
            </a:r>
          </a:p>
          <a:p>
            <a:r>
              <a:rPr lang="nl-NL" dirty="0"/>
              <a:t>Dit komt aan op ons bewoners, en wij vangen alleen bot</a:t>
            </a:r>
          </a:p>
          <a:p>
            <a:r>
              <a:rPr lang="nl-NL" dirty="0"/>
              <a:t>Wat wij liever zouden hebben is een begrotingsoverschot</a:t>
            </a:r>
          </a:p>
          <a:p>
            <a:r>
              <a:rPr lang="nl-NL" dirty="0"/>
              <a:t>Maar die overheidsconsumptie, ja die is veel te groot</a:t>
            </a:r>
          </a:p>
          <a:p>
            <a:r>
              <a:rPr lang="nl-NL" dirty="0"/>
              <a:t>Ze kopen nieuwe wegen, leggen nieuwe gronden bloot</a:t>
            </a:r>
          </a:p>
          <a:p>
            <a:r>
              <a:rPr lang="nl-NL" dirty="0"/>
              <a:t>Ze kijken echt niet goed naar de collectieve lasten</a:t>
            </a:r>
          </a:p>
          <a:p>
            <a:r>
              <a:rPr lang="nl-NL" dirty="0"/>
              <a:t>Ze sparen ons niet met deze ontberingen</a:t>
            </a:r>
          </a:p>
          <a:p>
            <a:r>
              <a:rPr lang="nl-NL" dirty="0"/>
              <a:t>En dat is de schuld van de overheidsinvesteringen</a:t>
            </a:r>
          </a:p>
          <a:p>
            <a:r>
              <a:rPr lang="nl-NL" dirty="0"/>
              <a:t>En zoals ik net al zei komt deze grote bult,</a:t>
            </a:r>
          </a:p>
          <a:p>
            <a:r>
              <a:rPr lang="nl-NL" dirty="0"/>
              <a:t>Toch echt wel door de staats of </a:t>
            </a:r>
            <a:r>
              <a:rPr lang="nl-NL" dirty="0" err="1"/>
              <a:t>rijksschuld</a:t>
            </a:r>
            <a:endParaRPr lang="nl-NL" dirty="0"/>
          </a:p>
          <a:p>
            <a:r>
              <a:rPr lang="nl-NL" dirty="0"/>
              <a:t>(Roel, 6 okt 2016)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9611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54694664375418C0DFD97ECA4320E" ma:contentTypeVersion="30" ma:contentTypeDescription="Een nieuw document maken." ma:contentTypeScope="" ma:versionID="deebfdf51245d71492e9f55ee35e9d79">
  <xsd:schema xmlns:xsd="http://www.w3.org/2001/XMLSchema" xmlns:xs="http://www.w3.org/2001/XMLSchema" xmlns:p="http://schemas.microsoft.com/office/2006/metadata/properties" xmlns:ns1="http://schemas.microsoft.com/sharepoint/v3" xmlns:ns2="7106a2ac-038a-457f-8b58-ec67130d9d6d" targetNamespace="http://schemas.microsoft.com/office/2006/metadata/properties" ma:root="true" ma:fieldsID="cd6365111a56e2db6761eb0a3e30232b" ns1:_="" ns2:_="">
    <xsd:import namespace="http://schemas.microsoft.com/sharepoint/v3"/>
    <xsd:import namespace="7106a2ac-038a-457f-8b58-ec67130d9d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Summary" minOccurs="0"/>
                <xsd:element ref="ns1:RepAuthorInternal" minOccurs="0"/>
                <xsd:element ref="ns1:RepAuthor_0" minOccurs="0"/>
                <xsd:element ref="ns2:TaxCatchAll" minOccurs="0"/>
                <xsd:element ref="ns1:RepYear_0" minOccurs="0"/>
                <xsd:element ref="ns1:RepApaNotation" minOccurs="0"/>
                <xsd:element ref="ns1:RepIsbn" minOccurs="0"/>
                <xsd:element ref="ns1:RepAN" minOccurs="0"/>
                <xsd:element ref="ns1:RepANNumber" minOccurs="0"/>
                <xsd:element ref="ns1:RepProjectManager" minOccurs="0"/>
                <xsd:element ref="ns1:RepProjectName" minOccurs="0"/>
                <xsd:element ref="ns1:RepSector_0" minOccurs="0"/>
                <xsd:element ref="ns1:RepCurricularTheme_0" minOccurs="0"/>
                <xsd:element ref="ns1:RepSectionSpecificTheme_0" minOccurs="0"/>
                <xsd:element ref="ns1:RepSection_0" minOccurs="0"/>
                <xsd:element ref="ns1:RepAreasOfExpertise_0" minOccurs="0"/>
                <xsd:element ref="ns1:RepSubjectContent_0" minOccurs="0"/>
                <xsd:element ref="ns1:RepDocumentType_0" minOccurs="0"/>
                <xsd:element ref="ns1:RepRelationOtherSloProjects" minOccurs="0"/>
                <xsd:element ref="ns1:RepFileFormat_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Summary" ma:index="11" nillable="true" ma:displayName="Samenvatting" ma:internalName="RepSummary">
      <xsd:simpleType>
        <xsd:restriction base="dms:Unknown"/>
      </xsd:simpleType>
    </xsd:element>
    <xsd:element name="RepAuthorInternal" ma:index="12" nillable="true" ma:displayName="Interne auteur" ma:internalName="RepAuthorInternal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pAuthor_0" ma:index="14" nillable="true" ma:taxonomy="true" ma:internalName="RepAuthor_0" ma:taxonomyFieldName="RepAuthor" ma:displayName="Externe auteur" ma:fieldId="{41811730-f000-45b3-bd8b-16482267924b}" ma:sspId="65bb9fad-8ecd-4e58-b951-1b0a685157da" ma:termSetId="ba36eed1-563e-4e70-a8a2-c86cb59a9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Year_0" ma:index="17" nillable="true" ma:taxonomy="true" ma:internalName="RepYear_0" ma:taxonomyFieldName="RepYear" ma:displayName="Jaar van uitgave" ma:fieldId="{41811730-f000-48c8-bfe2-0d366b82495f}" ma:sspId="65bb9fad-8ecd-4e58-b951-1b0a685157da" ma:termSetId="d63ed34c-aaa4-4b39-8e2b-bccf6e3349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ApaNotation" ma:index="18" nillable="true" ma:displayName="APA-notatie" ma:internalName="RepApaNotation">
      <xsd:simpleType>
        <xsd:restriction base="dms:Unknown"/>
      </xsd:simpleType>
    </xsd:element>
    <xsd:element name="RepIsbn" ma:index="19" nillable="true" ma:displayName="ISBN" ma:internalName="RepIsbn">
      <xsd:simpleType>
        <xsd:restriction base="dms:Text"/>
      </xsd:simpleType>
    </xsd:element>
    <xsd:element name="RepAN" ma:index="20" nillable="true" ma:displayName="AN" ma:default="FALSE" ma:internalName="RepAN">
      <xsd:simpleType>
        <xsd:restriction base="dms:Boolean"/>
      </xsd:simpleType>
    </xsd:element>
    <xsd:element name="RepANNumber" ma:index="21" nillable="true" ma:displayName="AN Nummer" ma:internalName="RepANNumber">
      <xsd:simpleType>
        <xsd:restriction base="dms:Text"/>
      </xsd:simpleType>
    </xsd:element>
    <xsd:element name="RepProjectManager" ma:index="22" nillable="true" ma:displayName="Projectleider" ma:internalName="RepProjectManager">
      <xsd:simpleType>
        <xsd:restriction base="dms:Text"/>
      </xsd:simpleType>
    </xsd:element>
    <xsd:element name="RepProjectName" ma:index="23" nillable="true" ma:displayName="Projectnaam" ma:internalName="RepProjectName">
      <xsd:simpleType>
        <xsd:restriction base="dms:Text"/>
      </xsd:simpleType>
    </xsd:element>
    <xsd:element name="RepSector_0" ma:index="25" nillable="true" ma:taxonomy="true" ma:internalName="RepSector_0" ma:taxonomyFieldName="RepSector" ma:displayName="Sector" ma:default="" ma:fieldId="{41811730-f000-4dc0-a699-476cd67ba1ec}" ma:taxonomyMulti="true" ma:sspId="65bb9fad-8ecd-4e58-b951-1b0a685157da" ma:termSetId="f094b31b-0180-4851-9ebd-5c7d9552b1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CurricularTheme_0" ma:index="27" nillable="true" ma:taxonomy="true" ma:internalName="RepCurricularTheme_0" ma:taxonomyFieldName="RepCurricularTheme" ma:displayName="Leerplankundig thema" ma:fieldId="{41811730-f000-49a6-962c-7d5942b261fc}" ma:sspId="65bb9fad-8ecd-4e58-b951-1b0a685157da" ma:termSetId="c46f7ee8-50c4-42e2-9209-7c6adacde0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SectionSpecificTheme_0" ma:index="29" nillable="true" ma:taxonomy="true" ma:internalName="RepSectionSpecificTheme_0" ma:taxonomyFieldName="RepSectionSpecificTheme" ma:displayName="Vakspecifiek thema" ma:fieldId="{41811730-f000-47c9-8a06-df9868361aab}" ma:sspId="65bb9fad-8ecd-4e58-b951-1b0a685157da" ma:termSetId="d6eaa525-a5d0-4a07-b890-e923374378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Section_0" ma:index="31" nillable="true" ma:taxonomy="true" ma:internalName="RepSection_0" ma:taxonomyFieldName="RepSection" ma:displayName="Vaksectie" ma:fieldId="{41811730-f000-4881-8daa-6e8dd38b1ab1}" ma:sspId="65bb9fad-8ecd-4e58-b951-1b0a685157da" ma:termSetId="c6f33e55-e762-4fa4-8346-db1fc1809b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AreasOfExpertise_0" ma:index="33" nillable="true" ma:taxonomy="true" ma:internalName="RepAreasOfExpertise_0" ma:taxonomyFieldName="RepAreasOfExpertise" ma:displayName="Vakgebied" ma:fieldId="{41811730-f000-41a6-9b8a-29f77b277b4a}" ma:sspId="65bb9fad-8ecd-4e58-b951-1b0a685157da" ma:termSetId="53b2aeb1-af69-41af-ab5c-dcba5f532ad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SubjectContent_0" ma:index="35" nillable="true" ma:taxonomy="true" ma:internalName="RepSubjectContent_0" ma:taxonomyFieldName="RepSubjectContent" ma:displayName="Vakinhoud" ma:fieldId="{41811730-f000-43d1-9a5c-533514ab0582}" ma:sspId="65bb9fad-8ecd-4e58-b951-1b0a685157da" ma:termSetId="3eef768d-4fe2-4c08-af8a-4dfaa4cac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pDocumentType_0" ma:index="37" nillable="true" ma:taxonomy="true" ma:internalName="RepDocumentType_0" ma:taxonomyFieldName="RepDocumentType" ma:displayName="Documenttypering" ma:fieldId="{41811730-f000-4c72-b54d-df109a5aaa00}" ma:sspId="65bb9fad-8ecd-4e58-b951-1b0a685157da" ma:termSetId="54bd4068-eea5-4eb8-b4d4-e740f64d998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RepRelationOtherSloProjects" ma:index="38" nillable="true" ma:displayName="Relatie met andere projecten" ma:internalName="RepRelationOtherSloProjects">
      <xsd:simpleType>
        <xsd:restriction base="dms:Unknown"/>
      </xsd:simpleType>
    </xsd:element>
    <xsd:element name="RepFileFormat_0" ma:index="40" nillable="true" ma:taxonomy="true" ma:internalName="RepFileFormat_0" ma:taxonomyFieldName="RepFileFormat" ma:displayName="Bestandsformaat" ma:fieldId="{41811730-f000-458e-badf-a33146a595e3}" ma:sspId="65bb9fad-8ecd-4e58-b951-1b0a685157da" ma:termSetId="5467ae8d-8919-4592-b5d8-720a7073244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6a2ac-038a-457f-8b58-ec67130d9d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38f83059-1491-4012-b4c3-84f3b7dad14e}" ma:internalName="TaxCatchAll" ma:showField="CatchAllData" ma:web="7106a2ac-038a-457f-8b58-ec67130d9d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pAN xmlns="http://schemas.microsoft.com/sharepoint/v3">false</RepAN>
    <RepSector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</TermName>
          <TermId xmlns="http://schemas.microsoft.com/office/infopath/2007/PartnerControls">30dc6674-5c77-4879-9c2a-adfa83fc2cff</TermId>
        </TermInfo>
      </Terms>
    </RepSector_0>
    <RepDocumentType_0 xmlns="http://schemas.microsoft.com/sharepoint/v3">
      <Terms xmlns="http://schemas.microsoft.com/office/infopath/2007/PartnerControls"/>
    </RepDocumentType_0>
    <RepSectionSpecificTheme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Taalgericht vakonderwijs</TermName>
          <TermId xmlns="http://schemas.microsoft.com/office/infopath/2007/PartnerControls">3eab8425-79e6-4241-b8ce-8c334a4160c6</TermId>
        </TermInfo>
      </Terms>
    </RepSectionSpecificTheme_0>
    <RepProjectManager xmlns="http://schemas.microsoft.com/sharepoint/v3" xsi:nil="true"/>
    <RepAuthor_0 xmlns="http://schemas.microsoft.com/sharepoint/v3">
      <Terms xmlns="http://schemas.microsoft.com/office/infopath/2007/PartnerControls"/>
    </RepAuthor_0>
    <RepCurricularTheme_0 xmlns="http://schemas.microsoft.com/sharepoint/v3">
      <Terms xmlns="http://schemas.microsoft.com/office/infopath/2007/PartnerControls"/>
    </RepCurricularTheme_0>
    <RepSection_0 xmlns="http://schemas.microsoft.com/sharepoint/v3">
      <Terms xmlns="http://schemas.microsoft.com/office/infopath/2007/PartnerControls"/>
    </RepSection_0>
    <RepSummary xmlns="http://schemas.microsoft.com/sharepoint/v3" xsi:nil="true"/>
    <RepRelationOtherSloProjects xmlns="http://schemas.microsoft.com/sharepoint/v3" xsi:nil="true"/>
    <TaxCatchAll xmlns="7106a2ac-038a-457f-8b58-ec67130d9d6d">
      <Value>40</Value>
      <Value>166</Value>
      <Value>551</Value>
    </TaxCatchAll>
    <RepFileFormat_0 xmlns="http://schemas.microsoft.com/sharepoint/v3">
      <Terms xmlns="http://schemas.microsoft.com/office/infopath/2007/PartnerControls"/>
    </RepFileFormat_0>
    <RepYear_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f54bdad4-7ead-4e5c-81eb-6f934a456232</TermId>
        </TermInfo>
      </Terms>
    </RepYear_0>
    <RepANNumber xmlns="http://schemas.microsoft.com/sharepoint/v3" xsi:nil="true"/>
    <RepAreasOfExpertise_0 xmlns="http://schemas.microsoft.com/sharepoint/v3">
      <Terms xmlns="http://schemas.microsoft.com/office/infopath/2007/PartnerControls"/>
    </RepAreasOfExpertise_0>
    <RepSubjectContent_0 xmlns="http://schemas.microsoft.com/sharepoint/v3">
      <Terms xmlns="http://schemas.microsoft.com/office/infopath/2007/PartnerControls"/>
    </RepSubjectContent_0>
    <RepIsbn xmlns="http://schemas.microsoft.com/sharepoint/v3" xsi:nil="true"/>
    <RepAuthorInternal xmlns="http://schemas.microsoft.com/sharepoint/v3">
      <UserInfo>
        <DisplayName>i:0#.w|slo\g.vansilfhout</DisplayName>
        <AccountId>251</AccountId>
        <AccountType/>
      </UserInfo>
    </RepAuthorInternal>
    <RepProjectName xmlns="http://schemas.microsoft.com/sharepoint/v3">Platform Taalgericht Vakonderwijs</RepProjectName>
    <RepApaNotation xmlns="http://schemas.microsoft.com/sharepoint/v3" xsi:nil="true"/>
    <_dlc_DocId xmlns="7106a2ac-038a-457f-8b58-ec67130d9d6d">47XQ5P3E4USX-10-3396</_dlc_DocId>
    <_dlc_DocIdUrl xmlns="7106a2ac-038a-457f-8b58-ec67130d9d6d">
      <Url>https://cms-downloads.slo.nl/_layouts/15/DocIdRedir.aspx?ID=47XQ5P3E4USX-10-3396</Url>
      <Description>47XQ5P3E4USX-10-3396</Description>
    </_dlc_DocIdUrl>
  </documentManagement>
</p:properties>
</file>

<file path=customXml/itemProps1.xml><?xml version="1.0" encoding="utf-8"?>
<ds:datastoreItem xmlns:ds="http://schemas.openxmlformats.org/officeDocument/2006/customXml" ds:itemID="{AF64F0BA-FDC1-47F1-B452-2E843CEEA964}"/>
</file>

<file path=customXml/itemProps2.xml><?xml version="1.0" encoding="utf-8"?>
<ds:datastoreItem xmlns:ds="http://schemas.openxmlformats.org/officeDocument/2006/customXml" ds:itemID="{93C595D3-341D-4003-AFB7-827A166C9A45}"/>
</file>

<file path=customXml/itemProps3.xml><?xml version="1.0" encoding="utf-8"?>
<ds:datastoreItem xmlns:ds="http://schemas.openxmlformats.org/officeDocument/2006/customXml" ds:itemID="{7AD50B08-F471-477B-ABE6-F06BF530B7A5}"/>
</file>

<file path=customXml/itemProps4.xml><?xml version="1.0" encoding="utf-8"?>
<ds:datastoreItem xmlns:ds="http://schemas.openxmlformats.org/officeDocument/2006/customXml" ds:itemID="{583AD0AC-3405-4F89-8367-2D1615A0543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360</Words>
  <Application>Microsoft Office PowerPoint</Application>
  <PresentationFormat>Breedbeeld</PresentationFormat>
  <Paragraphs>51</Paragraphs>
  <Slides>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Integraal</vt:lpstr>
      <vt:lpstr>Goed gelezen,</vt:lpstr>
      <vt:lpstr>Frits Wester over de miljoenennota </vt:lpstr>
      <vt:lpstr>Bekijk de begroting in tweetallen</vt:lpstr>
      <vt:lpstr>Duo lezen</vt:lpstr>
      <vt:lpstr>Schrijf een rap/gedicht/rijm</vt:lpstr>
      <vt:lpstr>Voorbeelden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Rapp van rijksbegroting</dc:title>
  <dc:creator>Lian Pattiasina</dc:creator>
  <cp:lastModifiedBy>Gerdineke van Silfhout</cp:lastModifiedBy>
  <cp:revision>3</cp:revision>
  <dcterms:created xsi:type="dcterms:W3CDTF">2016-09-29T19:10:21Z</dcterms:created>
  <dcterms:modified xsi:type="dcterms:W3CDTF">2016-12-12T21:39:45Z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0x010100D2854694664375418C0DFD97ECA4320E</vt:lpwstr>
  </property>
  <property fmtid="{D5CDD505-2E9C-101B-9397-08002B2CF9AE}" pid="3" name="_dlc_DocIdItemGuid">
    <vt:lpwstr>8e543f52-3441-4e8e-b2cc-1f07363977e2</vt:lpwstr>
  </property>
  <property fmtid="{D5CDD505-2E9C-101B-9397-08002B2CF9AE}" pid="4" name="RepAreasOfExpertise">
    <vt:lpwstr/>
  </property>
  <property fmtid="{D5CDD505-2E9C-101B-9397-08002B2CF9AE}" pid="5" name="TaxKeyword">
    <vt:lpwstr/>
  </property>
  <property fmtid="{D5CDD505-2E9C-101B-9397-08002B2CF9AE}" pid="6" name="RepDocumentType">
    <vt:lpwstr/>
  </property>
  <property fmtid="{D5CDD505-2E9C-101B-9397-08002B2CF9AE}" pid="7" name="RepSectionSpecificTheme">
    <vt:lpwstr>166;#Taalgericht vakonderwijs|3eab8425-79e6-4241-b8ce-8c334a4160c6</vt:lpwstr>
  </property>
  <property fmtid="{D5CDD505-2E9C-101B-9397-08002B2CF9AE}" pid="8" name="RepCurricularTheme">
    <vt:lpwstr/>
  </property>
  <property fmtid="{D5CDD505-2E9C-101B-9397-08002B2CF9AE}" pid="9" name="TaxKeywordTaxHTField">
    <vt:lpwstr/>
  </property>
  <property fmtid="{D5CDD505-2E9C-101B-9397-08002B2CF9AE}" pid="10" name="RepSection">
    <vt:lpwstr/>
  </property>
  <property fmtid="{D5CDD505-2E9C-101B-9397-08002B2CF9AE}" pid="11" name="RepAuthor">
    <vt:lpwstr/>
  </property>
  <property fmtid="{D5CDD505-2E9C-101B-9397-08002B2CF9AE}" pid="12" name="RepSubjectContent">
    <vt:lpwstr/>
  </property>
  <property fmtid="{D5CDD505-2E9C-101B-9397-08002B2CF9AE}" pid="13" name="RepSector">
    <vt:lpwstr>40;#Vo|30dc6674-5c77-4879-9c2a-adfa83fc2cff</vt:lpwstr>
  </property>
  <property fmtid="{D5CDD505-2E9C-101B-9397-08002B2CF9AE}" pid="14" name="RepFileFormat">
    <vt:lpwstr/>
  </property>
  <property fmtid="{D5CDD505-2E9C-101B-9397-08002B2CF9AE}" pid="15" name="RepYear">
    <vt:lpwstr>551;#2016|f54bdad4-7ead-4e5c-81eb-6f934a456232</vt:lpwstr>
  </property>
</Properties>
</file>