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47" d="100"/>
          <a:sy n="47" d="100"/>
        </p:scale>
        <p:origin x="-90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4C7F9-C5C8-4BBA-ACDB-A3DEEF0CDCDC}" type="datetimeFigureOut">
              <a:rPr lang="nl-NL"/>
              <a:t>12-11-2015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74AD0-63F0-4DF3-9C96-86E9CBE476D3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694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74AD0-63F0-4DF3-9C96-86E9CBE476D3}" type="slidenum">
              <a:rPr lang="nl-NL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174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74AD0-63F0-4DF3-9C96-86E9CBE476D3}" type="slidenum">
              <a:rPr lang="nl-NL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1088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74AD0-63F0-4DF3-9C96-86E9CBE476D3}" type="slidenum">
              <a:rPr lang="nl-NL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806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74AD0-63F0-4DF3-9C96-86E9CBE476D3}" type="slidenum">
              <a:rPr lang="nl-NL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3937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74AD0-63F0-4DF3-9C96-86E9CBE476D3}" type="slidenum">
              <a:rPr lang="nl-NL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26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74AD0-63F0-4DF3-9C96-86E9CBE476D3}" type="slidenum">
              <a:rPr lang="nl-NL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7355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74AD0-63F0-4DF3-9C96-86E9CBE476D3}" type="slidenum">
              <a:rPr lang="nl-NL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267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74AD0-63F0-4DF3-9C96-86E9CBE476D3}" type="slidenum">
              <a:rPr lang="nl-NL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084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352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06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659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59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35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841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327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898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943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4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6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0E357-887B-4A21-B115-1C2D6728260C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0396B-9DF0-4A5C-B58E-9CC88E40F0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85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Zie voor de verplichte onderdelen het uitreikvel 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34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11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13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14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15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8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292080" y="6262464"/>
            <a:ext cx="3672408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854694664375418C0DFD97ECA4320E" ma:contentTypeVersion="30" ma:contentTypeDescription="Een nieuw document maken." ma:contentTypeScope="" ma:versionID="deebfdf51245d71492e9f55ee35e9d79">
  <xsd:schema xmlns:xsd="http://www.w3.org/2001/XMLSchema" xmlns:xs="http://www.w3.org/2001/XMLSchema" xmlns:p="http://schemas.microsoft.com/office/2006/metadata/properties" xmlns:ns1="http://schemas.microsoft.com/sharepoint/v3" xmlns:ns2="7106a2ac-038a-457f-8b58-ec67130d9d6d" targetNamespace="http://schemas.microsoft.com/office/2006/metadata/properties" ma:root="true" ma:fieldsID="cd6365111a56e2db6761eb0a3e30232b" ns1:_="" ns2:_="">
    <xsd:import namespace="http://schemas.microsoft.com/sharepoint/v3"/>
    <xsd:import namespace="7106a2ac-038a-457f-8b58-ec67130d9d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Summary" minOccurs="0"/>
                <xsd:element ref="ns1:RepAuthorInternal" minOccurs="0"/>
                <xsd:element ref="ns1:RepAuthor_0" minOccurs="0"/>
                <xsd:element ref="ns2:TaxCatchAll" minOccurs="0"/>
                <xsd:element ref="ns1:RepYear_0" minOccurs="0"/>
                <xsd:element ref="ns1:RepApaNotation" minOccurs="0"/>
                <xsd:element ref="ns1:RepIsbn" minOccurs="0"/>
                <xsd:element ref="ns1:RepAN" minOccurs="0"/>
                <xsd:element ref="ns1:RepANNumber" minOccurs="0"/>
                <xsd:element ref="ns1:RepProjectManager" minOccurs="0"/>
                <xsd:element ref="ns1:RepProjectName" minOccurs="0"/>
                <xsd:element ref="ns1:RepSector_0" minOccurs="0"/>
                <xsd:element ref="ns1:RepCurricularTheme_0" minOccurs="0"/>
                <xsd:element ref="ns1:RepSectionSpecificTheme_0" minOccurs="0"/>
                <xsd:element ref="ns1:RepSection_0" minOccurs="0"/>
                <xsd:element ref="ns1:RepAreasOfExpertise_0" minOccurs="0"/>
                <xsd:element ref="ns1:RepSubjectContent_0" minOccurs="0"/>
                <xsd:element ref="ns1:RepDocumentType_0" minOccurs="0"/>
                <xsd:element ref="ns1:RepRelationOtherSloProjects" minOccurs="0"/>
                <xsd:element ref="ns1:RepFileFormat_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Summary" ma:index="11" nillable="true" ma:displayName="Samenvatting" ma:internalName="RepSummary">
      <xsd:simpleType>
        <xsd:restriction base="dms:Unknown"/>
      </xsd:simpleType>
    </xsd:element>
    <xsd:element name="RepAuthorInternal" ma:index="12" nillable="true" ma:displayName="Interne auteur" ma:internalName="RepAuthorInternal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pAuthor_0" ma:index="14" nillable="true" ma:taxonomy="true" ma:internalName="RepAuthor_0" ma:taxonomyFieldName="RepAuthor" ma:displayName="Externe auteur" ma:fieldId="{41811730-f000-45b3-bd8b-16482267924b}" ma:sspId="65bb9fad-8ecd-4e58-b951-1b0a685157da" ma:termSetId="ba36eed1-563e-4e70-a8a2-c86cb59a9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RepYear_0" ma:index="17" nillable="true" ma:taxonomy="true" ma:internalName="RepYear_0" ma:taxonomyFieldName="RepYear" ma:displayName="Jaar van uitgave" ma:fieldId="{41811730-f000-48c8-bfe2-0d366b82495f}" ma:sspId="65bb9fad-8ecd-4e58-b951-1b0a685157da" ma:termSetId="d63ed34c-aaa4-4b39-8e2b-bccf6e3349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ApaNotation" ma:index="18" nillable="true" ma:displayName="APA-notatie" ma:internalName="RepApaNotation">
      <xsd:simpleType>
        <xsd:restriction base="dms:Unknown"/>
      </xsd:simpleType>
    </xsd:element>
    <xsd:element name="RepIsbn" ma:index="19" nillable="true" ma:displayName="ISBN" ma:internalName="RepIsbn">
      <xsd:simpleType>
        <xsd:restriction base="dms:Text"/>
      </xsd:simpleType>
    </xsd:element>
    <xsd:element name="RepAN" ma:index="20" nillable="true" ma:displayName="AN" ma:default="FALSE" ma:internalName="RepAN">
      <xsd:simpleType>
        <xsd:restriction base="dms:Boolean"/>
      </xsd:simpleType>
    </xsd:element>
    <xsd:element name="RepANNumber" ma:index="21" nillable="true" ma:displayName="AN Nummer" ma:internalName="RepANNumber">
      <xsd:simpleType>
        <xsd:restriction base="dms:Text"/>
      </xsd:simpleType>
    </xsd:element>
    <xsd:element name="RepProjectManager" ma:index="22" nillable="true" ma:displayName="Projectleider" ma:internalName="RepProjectManager">
      <xsd:simpleType>
        <xsd:restriction base="dms:Text"/>
      </xsd:simpleType>
    </xsd:element>
    <xsd:element name="RepProjectName" ma:index="23" nillable="true" ma:displayName="Projectnaam" ma:internalName="RepProjectName">
      <xsd:simpleType>
        <xsd:restriction base="dms:Text"/>
      </xsd:simpleType>
    </xsd:element>
    <xsd:element name="RepSector_0" ma:index="25" nillable="true" ma:taxonomy="true" ma:internalName="RepSector_0" ma:taxonomyFieldName="RepSector" ma:displayName="Sector" ma:default="" ma:fieldId="{41811730-f000-4dc0-a699-476cd67ba1ec}" ma:taxonomyMulti="true" ma:sspId="65bb9fad-8ecd-4e58-b951-1b0a685157da" ma:termSetId="f094b31b-0180-4851-9ebd-5c7d9552b19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CurricularTheme_0" ma:index="27" nillable="true" ma:taxonomy="true" ma:internalName="RepCurricularTheme_0" ma:taxonomyFieldName="RepCurricularTheme" ma:displayName="Leerplankundig thema" ma:fieldId="{41811730-f000-49a6-962c-7d5942b261fc}" ma:sspId="65bb9fad-8ecd-4e58-b951-1b0a685157da" ma:termSetId="c46f7ee8-50c4-42e2-9209-7c6adacde0a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SectionSpecificTheme_0" ma:index="29" nillable="true" ma:taxonomy="true" ma:internalName="RepSectionSpecificTheme_0" ma:taxonomyFieldName="RepSectionSpecificTheme" ma:displayName="Vakspecifiek thema" ma:fieldId="{41811730-f000-47c9-8a06-df9868361aab}" ma:sspId="65bb9fad-8ecd-4e58-b951-1b0a685157da" ma:termSetId="d6eaa525-a5d0-4a07-b890-e9233743789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Section_0" ma:index="31" nillable="true" ma:taxonomy="true" ma:internalName="RepSection_0" ma:taxonomyFieldName="RepSection" ma:displayName="Vaksectie" ma:fieldId="{41811730-f000-4881-8daa-6e8dd38b1ab1}" ma:sspId="65bb9fad-8ecd-4e58-b951-1b0a685157da" ma:termSetId="c6f33e55-e762-4fa4-8346-db1fc1809b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AreasOfExpertise_0" ma:index="33" nillable="true" ma:taxonomy="true" ma:internalName="RepAreasOfExpertise_0" ma:taxonomyFieldName="RepAreasOfExpertise" ma:displayName="Vakgebied" ma:fieldId="{41811730-f000-41a6-9b8a-29f77b277b4a}" ma:sspId="65bb9fad-8ecd-4e58-b951-1b0a685157da" ma:termSetId="53b2aeb1-af69-41af-ab5c-dcba5f532ad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RepSubjectContent_0" ma:index="35" nillable="true" ma:taxonomy="true" ma:internalName="RepSubjectContent_0" ma:taxonomyFieldName="RepSubjectContent" ma:displayName="Vakinhoud" ma:fieldId="{41811730-f000-43d1-9a5c-533514ab0582}" ma:sspId="65bb9fad-8ecd-4e58-b951-1b0a685157da" ma:termSetId="3eef768d-4fe2-4c08-af8a-4dfaa4cac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DocumentType_0" ma:index="37" nillable="true" ma:taxonomy="true" ma:internalName="RepDocumentType_0" ma:taxonomyFieldName="RepDocumentType" ma:displayName="Documenttypering" ma:fieldId="{41811730-f000-4c72-b54d-df109a5aaa00}" ma:sspId="65bb9fad-8ecd-4e58-b951-1b0a685157da" ma:termSetId="54bd4068-eea5-4eb8-b4d4-e740f64d998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RepRelationOtherSloProjects" ma:index="38" nillable="true" ma:displayName="Relatie met andere projecten" ma:internalName="RepRelationOtherSloProjects">
      <xsd:simpleType>
        <xsd:restriction base="dms:Unknown"/>
      </xsd:simpleType>
    </xsd:element>
    <xsd:element name="RepFileFormat_0" ma:index="40" nillable="true" ma:taxonomy="true" ma:internalName="RepFileFormat_0" ma:taxonomyFieldName="RepFileFormat" ma:displayName="Bestandsformaat" ma:fieldId="{41811730-f000-458e-badf-a33146a595e3}" ma:sspId="65bb9fad-8ecd-4e58-b951-1b0a685157da" ma:termSetId="5467ae8d-8919-4592-b5d8-720a7073244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06a2ac-038a-457f-8b58-ec67130d9d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5" nillable="true" ma:displayName="Taxonomy Catch All Column" ma:hidden="true" ma:list="{38f83059-1491-4012-b4c3-84f3b7dad14e}" ma:internalName="TaxCatchAll" ma:showField="CatchAllData" ma:web="7106a2ac-038a-457f-8b58-ec67130d9d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pAN xmlns="http://schemas.microsoft.com/sharepoint/v3">false</RepAN>
    <RepSector_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Vmbo</TermName>
          <TermId xmlns="http://schemas.microsoft.com/office/infopath/2007/PartnerControls">a0882a19-c86b-49cc-ac4f-e64db7811433</TermId>
        </TermInfo>
      </Terms>
    </RepSector_0>
    <RepDocumentType_0 xmlns="http://schemas.microsoft.com/sharepoint/v3">
      <Terms xmlns="http://schemas.microsoft.com/office/infopath/2007/PartnerControls"/>
    </RepDocumentType_0>
    <RepSectionSpecificTheme_0 xmlns="http://schemas.microsoft.com/sharepoint/v3">
      <Terms xmlns="http://schemas.microsoft.com/office/infopath/2007/PartnerControls"/>
    </RepSectionSpecificTheme_0>
    <RepProjectManager xmlns="http://schemas.microsoft.com/sharepoint/v3" xsi:nil="true"/>
    <RepAuthor_0 xmlns="http://schemas.microsoft.com/sharepoint/v3">
      <Terms xmlns="http://schemas.microsoft.com/office/infopath/2007/PartnerControls"/>
    </RepAuthor_0>
    <RepCurricularTheme_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Examenprogramma</TermName>
          <TermId xmlns="http://schemas.microsoft.com/office/infopath/2007/PartnerControls">ebe3356f-c1d0-4192-92dd-d7165ac203f7</TermId>
        </TermInfo>
        <TermInfo xmlns="http://schemas.microsoft.com/office/infopath/2007/PartnerControls">
          <TermName xmlns="http://schemas.microsoft.com/office/infopath/2007/PartnerControls">Toetsing</TermName>
          <TermId xmlns="http://schemas.microsoft.com/office/infopath/2007/PartnerControls">5a3b362e-eb7b-42f2-ae29-ae6d7091b3de</TermId>
        </TermInfo>
      </Terms>
    </RepCurricularTheme_0>
    <RepSection_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Nederlands</TermName>
          <TermId xmlns="http://schemas.microsoft.com/office/infopath/2007/PartnerControls">51aeae5e-6710-477c-94c1-290e19e802c3</TermId>
        </TermInfo>
      </Terms>
    </RepSection_0>
    <RepSummary xmlns="http://schemas.microsoft.com/sharepoint/v3" xsi:nil="true"/>
    <RepRelationOtherSloProjects xmlns="http://schemas.microsoft.com/sharepoint/v3" xsi:nil="true"/>
    <TaxCatchAll xmlns="7106a2ac-038a-457f-8b58-ec67130d9d6d">
      <Value>151</Value>
      <Value>150</Value>
      <Value>63</Value>
      <Value>551</Value>
      <Value>140</Value>
      <Value>85</Value>
    </TaxCatchAll>
    <RepFileFormat_0 xmlns="http://schemas.microsoft.com/sharepoint/v3">
      <Terms xmlns="http://schemas.microsoft.com/office/infopath/2007/PartnerControls"/>
    </RepFileFormat_0>
    <RepYear_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2016</TermName>
          <TermId xmlns="http://schemas.microsoft.com/office/infopath/2007/PartnerControls">f54bdad4-7ead-4e5c-81eb-6f934a456232</TermId>
        </TermInfo>
      </Terms>
    </RepYear_0>
    <RepANNumber xmlns="http://schemas.microsoft.com/sharepoint/v3" xsi:nil="true"/>
    <RepAreasOfExpertise_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Nederlands</TermName>
          <TermId xmlns="http://schemas.microsoft.com/office/infopath/2007/PartnerControls">0a602b88-6da5-4cbc-8b32-a87838a4d72f</TermId>
        </TermInfo>
      </Terms>
    </RepAreasOfExpertise_0>
    <RepSubjectContent_0 xmlns="http://schemas.microsoft.com/sharepoint/v3">
      <Terms xmlns="http://schemas.microsoft.com/office/infopath/2007/PartnerControls"/>
    </RepSubjectContent_0>
    <RepIsbn xmlns="http://schemas.microsoft.com/sharepoint/v3" xsi:nil="true"/>
    <RepAuthorInternal xmlns="http://schemas.microsoft.com/sharepoint/v3">
      <UserInfo>
        <DisplayName>i:0#.w|slo\g.vansilfhout</DisplayName>
        <AccountId>251</AccountId>
        <AccountType/>
      </UserInfo>
    </RepAuthorInternal>
    <RepProjectName xmlns="http://schemas.microsoft.com/sharepoint/v3">Handreiking schoolexamen Nederlands vmbo</RepProjectName>
    <RepApaNotation xmlns="http://schemas.microsoft.com/sharepoint/v3" xsi:nil="true"/>
    <_dlc_DocId xmlns="7106a2ac-038a-457f-8b58-ec67130d9d6d">47XQ5P3E4USX-10-3011</_dlc_DocId>
    <_dlc_DocIdUrl xmlns="7106a2ac-038a-457f-8b58-ec67130d9d6d">
      <Url>https://cms-downloads.slo.nl/_layouts/15/DocIdRedir.aspx?ID=47XQ5P3E4USX-10-3011</Url>
      <Description>47XQ5P3E4USX-10-3011</Description>
    </_dlc_DocIdUrl>
  </documentManagement>
</p:properties>
</file>

<file path=customXml/itemProps1.xml><?xml version="1.0" encoding="utf-8"?>
<ds:datastoreItem xmlns:ds="http://schemas.openxmlformats.org/officeDocument/2006/customXml" ds:itemID="{4F76FB9A-9B6B-47B5-88C8-06FD936078FD}"/>
</file>

<file path=customXml/itemProps2.xml><?xml version="1.0" encoding="utf-8"?>
<ds:datastoreItem xmlns:ds="http://schemas.openxmlformats.org/officeDocument/2006/customXml" ds:itemID="{CBDAB222-DDE4-4743-92DD-AA86B353BD90}"/>
</file>

<file path=customXml/itemProps3.xml><?xml version="1.0" encoding="utf-8"?>
<ds:datastoreItem xmlns:ds="http://schemas.openxmlformats.org/officeDocument/2006/customXml" ds:itemID="{DA3C373C-19D1-4949-AD47-BD169AA53A1D}"/>
</file>

<file path=customXml/itemProps4.xml><?xml version="1.0" encoding="utf-8"?>
<ds:datastoreItem xmlns:ds="http://schemas.openxmlformats.org/officeDocument/2006/customXml" ds:itemID="{F843ADAA-48EA-4E9F-92AE-13FF759F11F1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</Words>
  <Application>Microsoft Office PowerPoint</Application>
  <PresentationFormat>Diavoorstelling (4:3)</PresentationFormat>
  <Paragraphs>20</Paragraphs>
  <Slides>15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Kantoorthema</vt:lpstr>
      <vt:lpstr> 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MHV 1-6 Pecha kucha leeg voorbeeld</dc:title>
  <dc:creator>beheerders</dc:creator>
  <cp:lastModifiedBy>beheerders</cp:lastModifiedBy>
  <cp:revision>4</cp:revision>
  <dcterms:created xsi:type="dcterms:W3CDTF">2014-02-07T08:43:28Z</dcterms:created>
  <dcterms:modified xsi:type="dcterms:W3CDTF">2015-11-12T12:28:12Z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0x010100D2854694664375418C0DFD97ECA4320E</vt:lpwstr>
  </property>
  <property fmtid="{D5CDD505-2E9C-101B-9397-08002B2CF9AE}" pid="3" name="_dlc_DocIdItemGuid">
    <vt:lpwstr>b93e26ea-1dad-4854-abe8-61d23d40442c</vt:lpwstr>
  </property>
  <property fmtid="{D5CDD505-2E9C-101B-9397-08002B2CF9AE}" pid="4" name="RepAreasOfExpertise">
    <vt:lpwstr>151;#Nederlands|0a602b88-6da5-4cbc-8b32-a87838a4d72f</vt:lpwstr>
  </property>
  <property fmtid="{D5CDD505-2E9C-101B-9397-08002B2CF9AE}" pid="5" name="TaxKeyword">
    <vt:lpwstr/>
  </property>
  <property fmtid="{D5CDD505-2E9C-101B-9397-08002B2CF9AE}" pid="6" name="RepDocumentType">
    <vt:lpwstr/>
  </property>
  <property fmtid="{D5CDD505-2E9C-101B-9397-08002B2CF9AE}" pid="7" name="RepSectionSpecificTheme">
    <vt:lpwstr/>
  </property>
  <property fmtid="{D5CDD505-2E9C-101B-9397-08002B2CF9AE}" pid="8" name="RepCurricularTheme">
    <vt:lpwstr>85;#Examenprogramma|ebe3356f-c1d0-4192-92dd-d7165ac203f7;#63;#Toetsing|5a3b362e-eb7b-42f2-ae29-ae6d7091b3de</vt:lpwstr>
  </property>
  <property fmtid="{D5CDD505-2E9C-101B-9397-08002B2CF9AE}" pid="9" name="TaxKeywordTaxHTField">
    <vt:lpwstr/>
  </property>
  <property fmtid="{D5CDD505-2E9C-101B-9397-08002B2CF9AE}" pid="10" name="RepSection">
    <vt:lpwstr>150;#Nederlands|51aeae5e-6710-477c-94c1-290e19e802c3</vt:lpwstr>
  </property>
  <property fmtid="{D5CDD505-2E9C-101B-9397-08002B2CF9AE}" pid="11" name="RepAuthor">
    <vt:lpwstr/>
  </property>
  <property fmtid="{D5CDD505-2E9C-101B-9397-08002B2CF9AE}" pid="12" name="RepSubjectContent">
    <vt:lpwstr/>
  </property>
  <property fmtid="{D5CDD505-2E9C-101B-9397-08002B2CF9AE}" pid="13" name="RepSector">
    <vt:lpwstr>140;#Vmbo|a0882a19-c86b-49cc-ac4f-e64db7811433</vt:lpwstr>
  </property>
  <property fmtid="{D5CDD505-2E9C-101B-9397-08002B2CF9AE}" pid="14" name="RepFileFormat">
    <vt:lpwstr/>
  </property>
  <property fmtid="{D5CDD505-2E9C-101B-9397-08002B2CF9AE}" pid="15" name="RepYear">
    <vt:lpwstr>551;#2016|f54bdad4-7ead-4e5c-81eb-6f934a456232</vt:lpwstr>
  </property>
</Properties>
</file>