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0" d="100"/>
          <a:sy n="110" d="100"/>
        </p:scale>
        <p:origin x="-1152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42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0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70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74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3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32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41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26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27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06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90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56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548" y="0"/>
            <a:ext cx="8205906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344903" y="5184000"/>
            <a:ext cx="970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 Gesprekken voeren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44000" y="4627868"/>
            <a:ext cx="86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1.1.1 Woordenschat receptief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944000" y="4207362"/>
            <a:ext cx="86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1.1.2 Tempo en articulatie receptief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944000" y="3881152"/>
            <a:ext cx="813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1.1.3 Hulp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931998" y="3375027"/>
            <a:ext cx="86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1.1.4 Bereik van de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944000" y="2916582"/>
            <a:ext cx="86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1.1.5 Beheersing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944000" y="2494953"/>
            <a:ext cx="86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1.1.6 Grammaticale correctheid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944000" y="2114901"/>
            <a:ext cx="841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1.1.7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Vloeiendheid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944000" y="1688555"/>
            <a:ext cx="865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1.1.8 Samenhang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944000" y="1267818"/>
            <a:ext cx="865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1.1.9 Uitspraak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944000" y="796892"/>
            <a:ext cx="106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1.1.10 Afstemming taalgebruik op doel  gesprekspartner(s)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944000" y="431956"/>
            <a:ext cx="865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1.1.11 Interactie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944000" y="-36000"/>
            <a:ext cx="90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1.1.12 Interactie-strategieën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736000" y="4608000"/>
            <a:ext cx="92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1.2.1 Informele gesprekken voeren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736000" y="4176000"/>
            <a:ext cx="100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1.2.2 Formele discussies voeren tijdens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bijeenk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736000" y="3780000"/>
            <a:ext cx="82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1.2.3 Doelgericht samenwerken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960530" y="5184000"/>
            <a:ext cx="10322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 Spreken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577795" y="3538737"/>
            <a:ext cx="1036410" cy="45935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5577795" y="5184000"/>
            <a:ext cx="1036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 Schrijven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7225443" y="5184000"/>
            <a:ext cx="11668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 Lezen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953266" y="5184000"/>
            <a:ext cx="10658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 Luisteren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3600000" y="4608000"/>
            <a:ext cx="88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2.1.1 Bereik van de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599999" y="4176000"/>
            <a:ext cx="933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2.1.2 Beheersing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3600000" y="3780000"/>
            <a:ext cx="860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2.1.3 Grammaticale correctheid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3600000" y="3375027"/>
            <a:ext cx="876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2.1.4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Vloeiendheid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600000" y="2956618"/>
            <a:ext cx="876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2.1.5 Samenhang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3600000" y="2592000"/>
            <a:ext cx="9252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2.1.6 Uitspraak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3599999" y="2052000"/>
            <a:ext cx="1016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2.1.7 Afstemming taalgebruik doel/ gesprekspartner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3600000" y="1688555"/>
            <a:ext cx="925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2.1.8 Productie-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4428000" y="4669027"/>
            <a:ext cx="897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2.2.1 Monoloog houden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4427999" y="4212000"/>
            <a:ext cx="897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2.2.2 Openbare mededelingen doen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4428000" y="3836692"/>
            <a:ext cx="864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2.2.3 Publiek toespreken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5256000" y="4608000"/>
            <a:ext cx="84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3.1.1 Bereik van de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5256000" y="4212000"/>
            <a:ext cx="866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3.1.2 Beheersing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5256000" y="3780000"/>
            <a:ext cx="866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3.1.3 Grammaticale correctheid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5256000" y="3348000"/>
            <a:ext cx="948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3.1.4 Spelling, interpunctie en lay-out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5256000" y="2956618"/>
            <a:ext cx="94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3.1.5 Samenhang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5220000" y="2484000"/>
            <a:ext cx="104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3.1.6 Afstemming taalgebruik doel/publiek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5256000" y="2114901"/>
            <a:ext cx="94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3.1.7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Productie-strategieën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6052681" y="4609791"/>
            <a:ext cx="1317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3.2.1 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Notities,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en formulieren schrijven/invullen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6075529" y="4237556"/>
            <a:ext cx="853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3.2.2 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Creatief schrijven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6912000" y="4608000"/>
            <a:ext cx="871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4.1.1 Woordgebruik en zinsbouw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6912000" y="4248000"/>
            <a:ext cx="849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4.1.2 Tekstindeling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6912000" y="3809665"/>
            <a:ext cx="899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4.1.3 Tekstlengte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6912000" y="3369460"/>
            <a:ext cx="916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4.1.4 Leesstrategieën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7739999" y="4608000"/>
            <a:ext cx="943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4.2.1 Correspondentie lezen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7740000" y="4207362"/>
            <a:ext cx="9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4.2.2 Oriënterend lezen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7740000" y="3780000"/>
            <a:ext cx="87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4.2.3 Lezen om informatie op te doen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7740000" y="3369460"/>
            <a:ext cx="922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4.2.4 Instructies lezen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8568000" y="4608000"/>
            <a:ext cx="89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5.1.1 Woordenschat en zinsbouw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8568000" y="4212000"/>
            <a:ext cx="1036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5.1.2 Tempo en articulatie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8568000" y="3816000"/>
            <a:ext cx="897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5.1.3 Tekstlengte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8568000" y="3377665"/>
            <a:ext cx="897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5.1.4 Luister-strategieën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9360000" y="4608000"/>
            <a:ext cx="1158405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5.2.1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Moedertaal-spreker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als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gespreks-partner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begrijpen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9359999" y="4176000"/>
            <a:ext cx="1087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5.2.2 Gesprekken tussen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moedertaal-sprekers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begrijpen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9360000" y="3780000"/>
            <a:ext cx="886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5.2.3 Luisteren als lid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vh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aanw. publiek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9360000" y="3348000"/>
            <a:ext cx="100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5.2.4 Luisteren naar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mede-delingen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9359998" y="2916000"/>
            <a:ext cx="108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5.2.5 Kijken en luisteren naar audiovisuele media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5600748" y="6192000"/>
            <a:ext cx="1036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Frans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8861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54694664375418C0DFD97ECA4320E" ma:contentTypeVersion="30" ma:contentTypeDescription="Een nieuw document maken." ma:contentTypeScope="" ma:versionID="deebfdf51245d71492e9f55ee35e9d79">
  <xsd:schema xmlns:xsd="http://www.w3.org/2001/XMLSchema" xmlns:xs="http://www.w3.org/2001/XMLSchema" xmlns:p="http://schemas.microsoft.com/office/2006/metadata/properties" xmlns:ns1="http://schemas.microsoft.com/sharepoint/v3" xmlns:ns2="7106a2ac-038a-457f-8b58-ec67130d9d6d" targetNamespace="http://schemas.microsoft.com/office/2006/metadata/properties" ma:root="true" ma:fieldsID="cd6365111a56e2db6761eb0a3e30232b" ns1:_="" ns2:_="">
    <xsd:import namespace="http://schemas.microsoft.com/sharepoint/v3"/>
    <xsd:import namespace="7106a2ac-038a-457f-8b58-ec67130d9d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Summary" minOccurs="0"/>
                <xsd:element ref="ns1:RepAuthorInternal" minOccurs="0"/>
                <xsd:element ref="ns1:RepAuthor_0" minOccurs="0"/>
                <xsd:element ref="ns2:TaxCatchAll" minOccurs="0"/>
                <xsd:element ref="ns1:RepYear_0" minOccurs="0"/>
                <xsd:element ref="ns1:RepApaNotation" minOccurs="0"/>
                <xsd:element ref="ns1:RepIsbn" minOccurs="0"/>
                <xsd:element ref="ns1:RepAN" minOccurs="0"/>
                <xsd:element ref="ns1:RepANNumber" minOccurs="0"/>
                <xsd:element ref="ns1:RepProjectManager" minOccurs="0"/>
                <xsd:element ref="ns1:RepProjectName" minOccurs="0"/>
                <xsd:element ref="ns1:RepSector_0" minOccurs="0"/>
                <xsd:element ref="ns1:RepCurricularTheme_0" minOccurs="0"/>
                <xsd:element ref="ns1:RepSectionSpecificTheme_0" minOccurs="0"/>
                <xsd:element ref="ns1:RepSection_0" minOccurs="0"/>
                <xsd:element ref="ns1:RepAreasOfExpertise_0" minOccurs="0"/>
                <xsd:element ref="ns1:RepSubjectContent_0" minOccurs="0"/>
                <xsd:element ref="ns1:RepDocumentType_0" minOccurs="0"/>
                <xsd:element ref="ns1:RepRelationOtherSloProjects" minOccurs="0"/>
                <xsd:element ref="ns1:RepFileFormat_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Summary" ma:index="11" nillable="true" ma:displayName="Samenvatting" ma:internalName="RepSummary">
      <xsd:simpleType>
        <xsd:restriction base="dms:Unknown"/>
      </xsd:simpleType>
    </xsd:element>
    <xsd:element name="RepAuthorInternal" ma:index="12" nillable="true" ma:displayName="Interne auteur" ma:internalName="RepAuthorInterna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Author_0" ma:index="14" nillable="true" ma:taxonomy="true" ma:internalName="RepAuthor_0" ma:taxonomyFieldName="RepAuthor" ma:displayName="Externe auteur" ma:fieldId="{41811730-f000-45b3-bd8b-16482267924b}" ma:sspId="65bb9fad-8ecd-4e58-b951-1b0a685157da" ma:termSetId="ba36eed1-563e-4e70-a8a2-c86cb59a9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Year_0" ma:index="17" nillable="true" ma:taxonomy="true" ma:internalName="RepYear_0" ma:taxonomyFieldName="RepYear" ma:displayName="Jaar van uitgave" ma:fieldId="{41811730-f000-48c8-bfe2-0d366b82495f}" ma:sspId="65bb9fad-8ecd-4e58-b951-1b0a685157da" ma:termSetId="d63ed34c-aaa4-4b39-8e2b-bccf6e3349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paNotation" ma:index="18" nillable="true" ma:displayName="APA-notatie" ma:internalName="RepApaNotation">
      <xsd:simpleType>
        <xsd:restriction base="dms:Unknown"/>
      </xsd:simpleType>
    </xsd:element>
    <xsd:element name="RepIsbn" ma:index="19" nillable="true" ma:displayName="ISBN" ma:internalName="RepIsbn">
      <xsd:simpleType>
        <xsd:restriction base="dms:Text"/>
      </xsd:simpleType>
    </xsd:element>
    <xsd:element name="RepAN" ma:index="20" nillable="true" ma:displayName="AN" ma:default="FALSE" ma:internalName="RepAN">
      <xsd:simpleType>
        <xsd:restriction base="dms:Boolean"/>
      </xsd:simpleType>
    </xsd:element>
    <xsd:element name="RepANNumber" ma:index="21" nillable="true" ma:displayName="AN Nummer" ma:internalName="RepANNumber">
      <xsd:simpleType>
        <xsd:restriction base="dms:Text"/>
      </xsd:simpleType>
    </xsd:element>
    <xsd:element name="RepProjectManager" ma:index="22" nillable="true" ma:displayName="Projectleider" ma:internalName="RepProjectManager">
      <xsd:simpleType>
        <xsd:restriction base="dms:Text"/>
      </xsd:simpleType>
    </xsd:element>
    <xsd:element name="RepProjectName" ma:index="23" nillable="true" ma:displayName="Projectnaam" ma:internalName="RepProjectName">
      <xsd:simpleType>
        <xsd:restriction base="dms:Text"/>
      </xsd:simpleType>
    </xsd:element>
    <xsd:element name="RepSector_0" ma:index="25" nillable="true" ma:taxonomy="true" ma:internalName="RepSector_0" ma:taxonomyFieldName="RepSector" ma:displayName="Sector" ma:default="" ma:fieldId="{41811730-f000-4dc0-a699-476cd67ba1ec}" ma:taxonomyMulti="true" ma:sspId="65bb9fad-8ecd-4e58-b951-1b0a685157da" ma:termSetId="f094b31b-0180-4851-9ebd-5c7d9552b1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CurricularTheme_0" ma:index="27" nillable="true" ma:taxonomy="true" ma:internalName="RepCurricularTheme_0" ma:taxonomyFieldName="RepCurricularTheme" ma:displayName="Leerplankundig thema" ma:fieldId="{41811730-f000-49a6-962c-7d5942b261fc}" ma:sspId="65bb9fad-8ecd-4e58-b951-1b0a685157da" ma:termSetId="c46f7ee8-50c4-42e2-9209-7c6adacde0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SpecificTheme_0" ma:index="29" nillable="true" ma:taxonomy="true" ma:internalName="RepSectionSpecificTheme_0" ma:taxonomyFieldName="RepSectionSpecificTheme" ma:displayName="Vakspecifiek thema" ma:fieldId="{41811730-f000-47c9-8a06-df9868361aab}" ma:sspId="65bb9fad-8ecd-4e58-b951-1b0a685157da" ma:termSetId="d6eaa525-a5d0-4a07-b890-e923374378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_0" ma:index="31" nillable="true" ma:taxonomy="true" ma:internalName="RepSection_0" ma:taxonomyFieldName="RepSection" ma:displayName="Vaksectie" ma:fieldId="{41811730-f000-4881-8daa-6e8dd38b1ab1}" ma:sspId="65bb9fad-8ecd-4e58-b951-1b0a685157da" ma:termSetId="c6f33e55-e762-4fa4-8346-db1fc1809b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reasOfExpertise_0" ma:index="33" nillable="true" ma:taxonomy="true" ma:internalName="RepAreasOfExpertise_0" ma:taxonomyFieldName="RepAreasOfExpertise" ma:displayName="Vakgebied" ma:fieldId="{41811730-f000-41a6-9b8a-29f77b277b4a}" ma:sspId="65bb9fad-8ecd-4e58-b951-1b0a685157da" ma:termSetId="53b2aeb1-af69-41af-ab5c-dcba5f532ad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SubjectContent_0" ma:index="35" nillable="true" ma:taxonomy="true" ma:internalName="RepSubjectContent_0" ma:taxonomyFieldName="RepSubjectContent" ma:displayName="Vakinhoud" ma:fieldId="{41811730-f000-43d1-9a5c-533514ab0582}" ma:sspId="65bb9fad-8ecd-4e58-b951-1b0a685157da" ma:termSetId="3eef768d-4fe2-4c08-af8a-4dfaa4cac8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DocumentType_0" ma:index="37" nillable="true" ma:taxonomy="true" ma:internalName="RepDocumentType_0" ma:taxonomyFieldName="RepDocumentType" ma:displayName="Documenttypering" ma:fieldId="{41811730-f000-4c72-b54d-df109a5aaa00}" ma:sspId="65bb9fad-8ecd-4e58-b951-1b0a685157da" ma:termSetId="54bd4068-eea5-4eb8-b4d4-e740f64d998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RelationOtherSloProjects" ma:index="38" nillable="true" ma:displayName="Relatie met andere projecten" ma:internalName="RepRelationOtherSloProjects">
      <xsd:simpleType>
        <xsd:restriction base="dms:Unknown"/>
      </xsd:simpleType>
    </xsd:element>
    <xsd:element name="RepFileFormat_0" ma:index="40" nillable="true" ma:taxonomy="true" ma:internalName="RepFileFormat_0" ma:taxonomyFieldName="RepFileFormat" ma:displayName="Bestandsformaat" ma:fieldId="{41811730-f000-458e-badf-a33146a595e3}" ma:sspId="65bb9fad-8ecd-4e58-b951-1b0a685157da" ma:termSetId="5467ae8d-8919-4592-b5d8-720a7073244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2ac-038a-457f-8b58-ec67130d9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38f83059-1491-4012-b4c3-84f3b7dad14e}" ma:internalName="TaxCatchAll" ma:showField="CatchAllData" ma:web="7106a2ac-038a-457f-8b58-ec67130d9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AN xmlns="http://schemas.microsoft.com/sharepoint/v3">false</RepAN>
    <RepSector_0 xmlns="http://schemas.microsoft.com/sharepoint/v3">
      <Terms xmlns="http://schemas.microsoft.com/office/infopath/2007/PartnerControls"/>
    </RepSector_0>
    <RepDocumentType_0 xmlns="http://schemas.microsoft.com/sharepoint/v3">
      <Terms xmlns="http://schemas.microsoft.com/office/infopath/2007/PartnerControls"/>
    </RepDocumentType_0>
    <RepSectionSpecificTheme_0 xmlns="http://schemas.microsoft.com/sharepoint/v3">
      <Terms xmlns="http://schemas.microsoft.com/office/infopath/2007/PartnerControls"/>
    </RepSectionSpecificTheme_0>
    <RepProjectManager xmlns="http://schemas.microsoft.com/sharepoint/v3" xsi:nil="true"/>
    <RepAuthor_0 xmlns="http://schemas.microsoft.com/sharepoint/v3">
      <Terms xmlns="http://schemas.microsoft.com/office/infopath/2007/PartnerControls"/>
    </RepAuthor_0>
    <RepCurricularTheme_0 xmlns="http://schemas.microsoft.com/sharepoint/v3">
      <Terms xmlns="http://schemas.microsoft.com/office/infopath/2007/PartnerControls"/>
    </RepCurricularTheme_0>
    <RepSection_0 xmlns="http://schemas.microsoft.com/sharepoint/v3">
      <Terms xmlns="http://schemas.microsoft.com/office/infopath/2007/PartnerControls"/>
    </RepSection_0>
    <RepSummary xmlns="http://schemas.microsoft.com/sharepoint/v3" xsi:nil="true"/>
    <RepRelationOtherSloProjects xmlns="http://schemas.microsoft.com/sharepoint/v3" xsi:nil="true"/>
    <TaxCatchAll xmlns="7106a2ac-038a-457f-8b58-ec67130d9d6d">
      <Value>110</Value>
    </TaxCatchAll>
    <RepFileFormat_0 xmlns="http://schemas.microsoft.com/sharepoint/v3">
      <Terms xmlns="http://schemas.microsoft.com/office/infopath/2007/PartnerControls"/>
    </RepFileFormat_0>
    <RepYea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2015</TermName>
          <TermId xmlns="http://schemas.microsoft.com/office/infopath/2007/PartnerControls">c53edfba-e7e3-4452-afb2-43f7c4ee8bb9</TermId>
        </TermInfo>
      </Terms>
    </RepYear_0>
    <RepANNumber xmlns="http://schemas.microsoft.com/sharepoint/v3" xsi:nil="true"/>
    <RepAreasOfExpertise_0 xmlns="http://schemas.microsoft.com/sharepoint/v3">
      <Terms xmlns="http://schemas.microsoft.com/office/infopath/2007/PartnerControls"/>
    </RepAreasOfExpertise_0>
    <RepSubjectContent_0 xmlns="http://schemas.microsoft.com/sharepoint/v3">
      <Terms xmlns="http://schemas.microsoft.com/office/infopath/2007/PartnerControls"/>
    </RepSubjectContent_0>
    <RepIsbn xmlns="http://schemas.microsoft.com/sharepoint/v3" xsi:nil="true"/>
    <RepAuthorInternal xmlns="http://schemas.microsoft.com/sharepoint/v3">
      <UserInfo>
        <DisplayName>i:0#.w|slo\k.dejong</DisplayName>
        <AccountId>79</AccountId>
        <AccountType/>
      </UserInfo>
    </RepAuthorInternal>
    <RepProjectName xmlns="http://schemas.microsoft.com/sharepoint/v3">Kernprogramma's</RepProjectName>
    <RepApaNotation xmlns="http://schemas.microsoft.com/sharepoint/v3" xsi:nil="true"/>
    <_dlc_DocId xmlns="7106a2ac-038a-457f-8b58-ec67130d9d6d">47XQ5P3E4USX-10-2276</_dlc_DocId>
    <_dlc_DocIdUrl xmlns="7106a2ac-038a-457f-8b58-ec67130d9d6d">
      <Url>http://downloads.slo.nl/_layouts/15/DocIdRedir.aspx?ID=47XQ5P3E4USX-10-2276</Url>
      <Description>47XQ5P3E4USX-10-2276</Description>
    </_dlc_DocIdUrl>
  </documentManagement>
</p:properties>
</file>

<file path=customXml/itemProps1.xml><?xml version="1.0" encoding="utf-8"?>
<ds:datastoreItem xmlns:ds="http://schemas.openxmlformats.org/officeDocument/2006/customXml" ds:itemID="{F595181E-5411-4D5A-8B22-09697B23A053}"/>
</file>

<file path=customXml/itemProps2.xml><?xml version="1.0" encoding="utf-8"?>
<ds:datastoreItem xmlns:ds="http://schemas.openxmlformats.org/officeDocument/2006/customXml" ds:itemID="{14B64E21-94CF-40F2-8E98-22DC8384B80B}"/>
</file>

<file path=customXml/itemProps3.xml><?xml version="1.0" encoding="utf-8"?>
<ds:datastoreItem xmlns:ds="http://schemas.openxmlformats.org/officeDocument/2006/customXml" ds:itemID="{580A36EB-0A8C-40ED-B300-848A905B8203}"/>
</file>

<file path=customXml/itemProps4.xml><?xml version="1.0" encoding="utf-8"?>
<ds:datastoreItem xmlns:ds="http://schemas.openxmlformats.org/officeDocument/2006/customXml" ds:itemID="{85B7AC0A-337D-4149-93CC-7F574C51D277}"/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213</Words>
  <Application>Microsoft Office PowerPoint</Application>
  <PresentationFormat>Breedbeeld</PresentationFormat>
  <Paragraphs>59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Grafische weergave leerdoelenkaart Frans</dc:title>
  <dc:creator>Lammie Stoffers</dc:creator>
  <cp:lastModifiedBy>Lammie Stoffers</cp:lastModifiedBy>
  <cp:revision>11</cp:revision>
  <dcterms:created xsi:type="dcterms:W3CDTF">2015-10-09T12:02:26Z</dcterms:created>
  <dcterms:modified xsi:type="dcterms:W3CDTF">2015-11-11T11:11:39Z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0x010100D2854694664375418C0DFD97ECA4320E</vt:lpwstr>
  </property>
  <property fmtid="{D5CDD505-2E9C-101B-9397-08002B2CF9AE}" pid="3" name="_dlc_DocIdItemGuid">
    <vt:lpwstr>88b88f41-4146-4cb0-b6bb-e1dc68c7f411</vt:lpwstr>
  </property>
  <property fmtid="{D5CDD505-2E9C-101B-9397-08002B2CF9AE}" pid="4" name="TaxKeyword">
    <vt:lpwstr/>
  </property>
  <property fmtid="{D5CDD505-2E9C-101B-9397-08002B2CF9AE}" pid="5" name="RepAreasOfExpertise">
    <vt:lpwstr/>
  </property>
  <property fmtid="{D5CDD505-2E9C-101B-9397-08002B2CF9AE}" pid="6" name="RepDocumentType">
    <vt:lpwstr/>
  </property>
  <property fmtid="{D5CDD505-2E9C-101B-9397-08002B2CF9AE}" pid="7" name="RepSectionSpecificTheme">
    <vt:lpwstr/>
  </property>
  <property fmtid="{D5CDD505-2E9C-101B-9397-08002B2CF9AE}" pid="8" name="RepCurricularTheme">
    <vt:lpwstr/>
  </property>
  <property fmtid="{D5CDD505-2E9C-101B-9397-08002B2CF9AE}" pid="9" name="TaxKeywordTaxHTField">
    <vt:lpwstr/>
  </property>
  <property fmtid="{D5CDD505-2E9C-101B-9397-08002B2CF9AE}" pid="10" name="RepSection">
    <vt:lpwstr/>
  </property>
  <property fmtid="{D5CDD505-2E9C-101B-9397-08002B2CF9AE}" pid="11" name="RepAuthor">
    <vt:lpwstr/>
  </property>
  <property fmtid="{D5CDD505-2E9C-101B-9397-08002B2CF9AE}" pid="12" name="RepSubjectContent">
    <vt:lpwstr/>
  </property>
  <property fmtid="{D5CDD505-2E9C-101B-9397-08002B2CF9AE}" pid="13" name="RepSector">
    <vt:lpwstr/>
  </property>
  <property fmtid="{D5CDD505-2E9C-101B-9397-08002B2CF9AE}" pid="14" name="RepFileFormat">
    <vt:lpwstr/>
  </property>
  <property fmtid="{D5CDD505-2E9C-101B-9397-08002B2CF9AE}" pid="15" name="RepYear">
    <vt:lpwstr>110;#2015|c53edfba-e7e3-4452-afb2-43f7c4ee8bb9</vt:lpwstr>
  </property>
</Properties>
</file>