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mie Stoffers" initials="LS" lastIdx="1" clrIdx="0">
    <p:extLst>
      <p:ext uri="{19B8F6BF-5375-455C-9EA6-DF929625EA0E}">
        <p15:presenceInfo xmlns:p15="http://schemas.microsoft.com/office/powerpoint/2012/main" userId="Lammie Stoff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160" d="100"/>
          <a:sy n="160" d="100"/>
        </p:scale>
        <p:origin x="-750" y="-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5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53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6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33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94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9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5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95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7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26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10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D5C8-5CF4-4824-9FC5-4AD1474E2FBD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5F9C-415A-46CE-942F-98774EC2EB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8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9" y="505603"/>
            <a:ext cx="10058400" cy="528812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955177" y="5024845"/>
            <a:ext cx="14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Engels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828000" y="3788229"/>
            <a:ext cx="12968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Gesprekken voeren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68000" y="3204000"/>
            <a:ext cx="10711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1.1.1 Onderwerp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68000" y="2592000"/>
            <a:ext cx="115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1.1.2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Woorden-schat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woordgebruik en coherentie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68000" y="2088000"/>
            <a:ext cx="1151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8000" y="1656000"/>
            <a:ext cx="10251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1.1.4 Interactie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8000" y="1016000"/>
            <a:ext cx="995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1.1.5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en uitspraak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68000" y="576000"/>
            <a:ext cx="1151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1.1.6 Compenseren 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476000" y="3113741"/>
            <a:ext cx="1000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1.2.1 Informele gesprekken voeren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475999" y="2520000"/>
            <a:ext cx="1183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1.2.2. Formele discussies voeren tijdens bijeenkomsten en vergaderingen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476000" y="2160000"/>
            <a:ext cx="11603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1.2.3. Zaken regelen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476000" y="1620000"/>
            <a:ext cx="107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1.2.4 Informatie uitwisselen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000188" y="3780000"/>
            <a:ext cx="1141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Spreken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520000" y="3204000"/>
            <a:ext cx="1021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2.1.1 Onderwerp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520000" y="2592000"/>
            <a:ext cx="1152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2.1.2 Woordengebruik en woordenschat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520000" y="2088000"/>
            <a:ext cx="1152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520000" y="1656000"/>
            <a:ext cx="1251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2.1.4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Vloeiendheid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20000" y="1152000"/>
            <a:ext cx="1125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2.1.5 Coherentie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541224" y="3132000"/>
            <a:ext cx="982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2.2.1 Monoloog houden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541225" y="2664000"/>
            <a:ext cx="1186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2.2.2 Publiek toespreken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056094" y="3780000"/>
            <a:ext cx="1147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Schrijven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72000" y="3113741"/>
            <a:ext cx="950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3.1.1 Onderwerpen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572000" y="2592000"/>
            <a:ext cx="1039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3.1.2 Woordenschat en woordgebruik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4572000" y="2088000"/>
            <a:ext cx="1039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3.1.3 Grammaticale correctheid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572000" y="1620000"/>
            <a:ext cx="1039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3.1.4 Spelling en interpunctie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4572000" y="1152000"/>
            <a:ext cx="1039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3.1.5 Coherentie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4572000" y="525929"/>
            <a:ext cx="11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3.1.6 Compenserende strategieën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508000" y="3132000"/>
            <a:ext cx="1159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3.2.1 Schriftelijk corresponderen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508000" y="2592000"/>
            <a:ext cx="121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3.2.2 Aantekeningen maken en berichten formuleren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5508000" y="2124000"/>
            <a:ext cx="1145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3.2.3 Verslagen en rapporten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508000" y="1692000"/>
            <a:ext cx="1130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3.2.4 Vrij schrijven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7052235" y="3780000"/>
            <a:ext cx="10757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Lezen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552000" y="3096000"/>
            <a:ext cx="1021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4.1.1 Onderwerpen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552000" y="2592000"/>
            <a:ext cx="1127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4.1.2 Woordgebruik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552000" y="2160000"/>
            <a:ext cx="11277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4.1.3 Tekstindeling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6552000" y="1692000"/>
            <a:ext cx="1131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4.1.4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6552000" y="1016000"/>
            <a:ext cx="1127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4.1.5 Signalen herkennen en interpreteren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560000" y="3096000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4.2.1 Correspondentie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7560000" y="2628000"/>
            <a:ext cx="1082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4.2.2 Oriënterend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7560000" y="2088000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4.2.3 Lezen om informatie op te doen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7560000" y="1620000"/>
            <a:ext cx="1045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4.2.4 Instructies lezen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9024471" y="3780000"/>
            <a:ext cx="11893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Luisteren</a:t>
            </a:r>
            <a:endParaRPr lang="nl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8568000" y="3104775"/>
            <a:ext cx="1029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5.1.1 Onderwerpen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8568000" y="2592000"/>
            <a:ext cx="1145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5.1.2 Woordgebruik en zinsbouw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8568000" y="2124000"/>
            <a:ext cx="115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5.1.3 Tempo en articulatie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8568000" y="1692000"/>
            <a:ext cx="10294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5.1.4 Tekstlengte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8568000" y="1016000"/>
            <a:ext cx="102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5.1.5 Signalen herkennen en interpreteren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9576000" y="3096000"/>
            <a:ext cx="10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5.2.1 Gesprekken tussen </a:t>
            </a:r>
            <a:r>
              <a:rPr lang="nl-NL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moedertaal-sprekers</a:t>
            </a:r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verstaan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9576000" y="2592000"/>
            <a:ext cx="1049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5.2.2 Als lid van een live publiek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9576000" y="2016000"/>
            <a:ext cx="1064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5.2.3 Aankondigingen en instructies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9576000" y="1547906"/>
            <a:ext cx="1100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5.2.4 TV, video en geluidsopnames begrijpen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975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/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110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c53edfba-e7e3-4452-afb2-43f7c4ee8bb9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/>
        <AccountId xsi:nil="true"/>
        <AccountType/>
      </UserInfo>
    </RepAuthorInternal>
    <RepProjectName xmlns="http://schemas.microsoft.com/sharepoint/v3">Kernprogramma's </RepProjectName>
    <RepApaNotation xmlns="http://schemas.microsoft.com/sharepoint/v3" xsi:nil="true"/>
    <_dlc_DocId xmlns="7106a2ac-038a-457f-8b58-ec67130d9d6d">47XQ5P3E4USX-10-2026</_dlc_DocId>
    <_dlc_DocIdUrl xmlns="7106a2ac-038a-457f-8b58-ec67130d9d6d">
      <Url>http://downloads.slo.nl/_layouts/15/DocIdRedir.aspx?ID=47XQ5P3E4USX-10-2026</Url>
      <Description>47XQ5P3E4USX-10-2026</Description>
    </_dlc_DocIdUrl>
  </documentManagement>
</p:properties>
</file>

<file path=customXml/itemProps1.xml><?xml version="1.0" encoding="utf-8"?>
<ds:datastoreItem xmlns:ds="http://schemas.openxmlformats.org/officeDocument/2006/customXml" ds:itemID="{D8FDE7F3-4C9F-4555-BE74-3DB8281F4A17}"/>
</file>

<file path=customXml/itemProps2.xml><?xml version="1.0" encoding="utf-8"?>
<ds:datastoreItem xmlns:ds="http://schemas.openxmlformats.org/officeDocument/2006/customXml" ds:itemID="{E4828084-A3F6-43A2-AE72-DC2B4E5D9F9B}"/>
</file>

<file path=customXml/itemProps3.xml><?xml version="1.0" encoding="utf-8"?>
<ds:datastoreItem xmlns:ds="http://schemas.openxmlformats.org/officeDocument/2006/customXml" ds:itemID="{232B9026-CCD2-4704-BD50-B91233EF9BB6}"/>
</file>

<file path=customXml/itemProps4.xml><?xml version="1.0" encoding="utf-8"?>
<ds:datastoreItem xmlns:ds="http://schemas.openxmlformats.org/officeDocument/2006/customXml" ds:itemID="{867A6244-4A5A-4A59-9B46-F3E65ECDACAD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183</Words>
  <Application>Microsoft Office PowerPoint</Application>
  <PresentationFormat>Breedbeeld</PresentationFormat>
  <Paragraphs>51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Grafische weergave leerdoelenkaart Engels</dc:title>
  <dc:creator>Lammie Stoffers</dc:creator>
  <cp:lastModifiedBy>Lammie Stoffers</cp:lastModifiedBy>
  <cp:revision>4</cp:revision>
  <dcterms:created xsi:type="dcterms:W3CDTF">2015-10-09T13:19:03Z</dcterms:created>
  <dcterms:modified xsi:type="dcterms:W3CDTF">2015-10-09T13:43:38Z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5c335db3-ada6-45b8-8fda-a64ee1d3086b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/>
  </property>
  <property fmtid="{D5CDD505-2E9C-101B-9397-08002B2CF9AE}" pid="14" name="RepFileFormat">
    <vt:lpwstr/>
  </property>
  <property fmtid="{D5CDD505-2E9C-101B-9397-08002B2CF9AE}" pid="15" name="RepYear">
    <vt:lpwstr>110;#2015|c53edfba-e7e3-4452-afb2-43f7c4ee8bb9</vt:lpwstr>
  </property>
</Properties>
</file>