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20" d="100"/>
          <a:sy n="120" d="100"/>
        </p:scale>
        <p:origin x="-552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61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63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8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24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99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58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7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9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76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46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99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9617C-8D29-4753-9CDF-52EBC144A2EC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2001-471D-457E-96E9-AFB1A0D272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7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Afbeelding 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5" y="0"/>
            <a:ext cx="10038069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376000" y="2016000"/>
            <a:ext cx="8096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 Schaarste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376000" y="1548000"/>
            <a:ext cx="809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 Keuzes maken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376000" y="1044000"/>
            <a:ext cx="862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 Consumeren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348000" y="2016000"/>
            <a:ext cx="8048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 Ruil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348000" y="1548000"/>
            <a:ext cx="804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 Produceren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348000" y="1080000"/>
            <a:ext cx="8048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2.2 Geld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284000" y="2016000"/>
            <a:ext cx="771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 Markt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284000" y="1512000"/>
            <a:ext cx="771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 Vraag en aanbod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284000" y="1044000"/>
            <a:ext cx="771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 Productie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284000" y="504000"/>
            <a:ext cx="771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3.3 Omzet en winst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284000" y="0"/>
            <a:ext cx="852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3.4 Consumentengedrag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256000" y="2016000"/>
            <a:ext cx="771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 Ruilen over de tijd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256000" y="1512000"/>
            <a:ext cx="771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 Levensloop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256000" y="1044000"/>
            <a:ext cx="771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 Geld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184000" y="504000"/>
            <a:ext cx="95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4.3 Gezinnen ruilen over de tijd</a:t>
            </a:r>
          </a:p>
          <a:p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120000" y="1980000"/>
            <a:ext cx="95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 Samenwerken en onderhandelen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120000" y="1548000"/>
            <a:ext cx="9100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 De overheid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120000" y="1044000"/>
            <a:ext cx="874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 Samenwerken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056000" y="1980000"/>
            <a:ext cx="771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6. Risico en informatie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056000" y="1512000"/>
            <a:ext cx="820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6.1 Risico en verzekeren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056000" y="1044000"/>
            <a:ext cx="820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6.2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hazard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056000" y="540000"/>
            <a:ext cx="820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6.3 Risico en beleggen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7056000" y="0"/>
            <a:ext cx="87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6.4 Ondernemingsvormen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064000" y="2016000"/>
            <a:ext cx="804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7. Welvaart en groei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8064000" y="1512000"/>
            <a:ext cx="85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7.1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Ontwikkelings-gebieden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064000" y="1008000"/>
            <a:ext cx="804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7.2 Belastingen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8064000" y="504000"/>
            <a:ext cx="804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7.3 Economische groei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8028000" y="108000"/>
            <a:ext cx="8048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7.4 Europa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9000000" y="1944000"/>
            <a:ext cx="823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8. Goede tijden, slechte tijden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9000000" y="1512000"/>
            <a:ext cx="82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8.1 Werkloosheid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8964000" y="1008000"/>
            <a:ext cx="797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8.2 Wisselkoers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8964000" y="504000"/>
            <a:ext cx="838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8.3 Conjuncturele verschijnselen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1476000" y="3888000"/>
            <a:ext cx="1115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V1. Rekenvaardigheden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1044000" y="4428000"/>
            <a:ext cx="98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V1.1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Basisrekenv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heden toepassen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1980000" y="4428000"/>
            <a:ext cx="935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V1.2 Vergelijkingen &amp; grafieken gebr.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3420000" y="3852000"/>
            <a:ext cx="116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AV1. Redeneervaardigheid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3096000" y="4428000"/>
            <a:ext cx="845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AV1.1 Verhelderen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vh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onderwerp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3096000" y="4896000"/>
            <a:ext cx="88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AV1.2 Wegen en waarderen van belangen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3096000" y="5400000"/>
            <a:ext cx="917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AV1.3 Bepalen van eigen oor- deel en mening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3996000" y="4428000"/>
            <a:ext cx="1004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AV1.4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Rappor-teren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van eigen oordeel of mening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3996000" y="4896000"/>
            <a:ext cx="1040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AV1.5 Waarderen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oordelen of meningen v. ander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5616000" y="3852000"/>
            <a:ext cx="1000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AV2. Informatie-vaardigheid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5148000" y="4428000"/>
            <a:ext cx="848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AV2.1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Informatiebeh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bepalen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5148000" y="4896000"/>
            <a:ext cx="812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AV2.2 Zoekstrategie bepalen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5148000" y="5400000"/>
            <a:ext cx="90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AV2.3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Verw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beoord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van informatie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6084000" y="4464000"/>
            <a:ext cx="843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AV2.4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Verw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 informatie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6084000" y="4896000"/>
            <a:ext cx="843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AV2.5 Presenteren van informatie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6084000" y="5436000"/>
            <a:ext cx="823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AV2.6 Evalueren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7560000" y="3852000"/>
            <a:ext cx="1085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 Onderzoeks-vaardigheid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7164000" y="4428000"/>
            <a:ext cx="85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AV3.1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Onderzoeksvr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formuleren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7164000" y="4932000"/>
            <a:ext cx="100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AV3.2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Informatie-behoefte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bepalen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7164000" y="5400000"/>
            <a:ext cx="962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AV3.3 Selecteren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onderzoeksmeth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7164000" y="5904000"/>
            <a:ext cx="85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AV3.4 Opzet en planning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vh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onderzoek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7164000" y="6372000"/>
            <a:ext cx="92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AV3.5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Uitv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ondrezoeks-methode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8136000" y="4428000"/>
            <a:ext cx="878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AV3.6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Verw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beoord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 informatie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8136000" y="4896000"/>
            <a:ext cx="84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AV3.7 Verwerken van informatie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8136000" y="5400000"/>
            <a:ext cx="996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AV3.8 Presenteren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onderz.resultaten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8136000" y="5940000"/>
            <a:ext cx="928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AV3.9 Evalueren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9576000" y="3852000"/>
            <a:ext cx="1081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AV4. Presentatie-vaardigheid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9216000" y="4428000"/>
            <a:ext cx="895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AV4.1 Bepalen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inhoud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9216000" y="4896000"/>
            <a:ext cx="980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AV4.2 Bepalen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vorm/opbouw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9216000" y="5400000"/>
            <a:ext cx="935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AV4.3 Adequate hulpmiddelen gebruiken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10188000" y="4464000"/>
            <a:ext cx="803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AV4.4 Presenteren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10188000" y="4932000"/>
            <a:ext cx="832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AV4.5 Vragen beantwoorden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10188000" y="5400000"/>
            <a:ext cx="865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AV4.6 Evaluatie en reflectie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5544000" y="2916000"/>
            <a:ext cx="124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Economie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8092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54694664375418C0DFD97ECA4320E" ma:contentTypeVersion="30" ma:contentTypeDescription="Een nieuw document maken." ma:contentTypeScope="" ma:versionID="deebfdf51245d71492e9f55ee35e9d79">
  <xsd:schema xmlns:xsd="http://www.w3.org/2001/XMLSchema" xmlns:xs="http://www.w3.org/2001/XMLSchema" xmlns:p="http://schemas.microsoft.com/office/2006/metadata/properties" xmlns:ns1="http://schemas.microsoft.com/sharepoint/v3" xmlns:ns2="7106a2ac-038a-457f-8b58-ec67130d9d6d" targetNamespace="http://schemas.microsoft.com/office/2006/metadata/properties" ma:root="true" ma:fieldsID="cd6365111a56e2db6761eb0a3e30232b" ns1:_="" ns2:_="">
    <xsd:import namespace="http://schemas.microsoft.com/sharepoint/v3"/>
    <xsd:import namespace="7106a2ac-038a-457f-8b58-ec67130d9d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Summary" minOccurs="0"/>
                <xsd:element ref="ns1:RepAuthorInternal" minOccurs="0"/>
                <xsd:element ref="ns1:RepAuthor_0" minOccurs="0"/>
                <xsd:element ref="ns2:TaxCatchAll" minOccurs="0"/>
                <xsd:element ref="ns1:RepYear_0" minOccurs="0"/>
                <xsd:element ref="ns1:RepApaNotation" minOccurs="0"/>
                <xsd:element ref="ns1:RepIsbn" minOccurs="0"/>
                <xsd:element ref="ns1:RepAN" minOccurs="0"/>
                <xsd:element ref="ns1:RepANNumber" minOccurs="0"/>
                <xsd:element ref="ns1:RepProjectManager" minOccurs="0"/>
                <xsd:element ref="ns1:RepProjectName" minOccurs="0"/>
                <xsd:element ref="ns1:RepSector_0" minOccurs="0"/>
                <xsd:element ref="ns1:RepCurricularTheme_0" minOccurs="0"/>
                <xsd:element ref="ns1:RepSectionSpecificTheme_0" minOccurs="0"/>
                <xsd:element ref="ns1:RepSection_0" minOccurs="0"/>
                <xsd:element ref="ns1:RepAreasOfExpertise_0" minOccurs="0"/>
                <xsd:element ref="ns1:RepSubjectContent_0" minOccurs="0"/>
                <xsd:element ref="ns1:RepDocumentType_0" minOccurs="0"/>
                <xsd:element ref="ns1:RepRelationOtherSloProjects" minOccurs="0"/>
                <xsd:element ref="ns1:RepFileFormat_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Summary" ma:index="11" nillable="true" ma:displayName="Samenvatting" ma:internalName="RepSummary">
      <xsd:simpleType>
        <xsd:restriction base="dms:Unknown"/>
      </xsd:simpleType>
    </xsd:element>
    <xsd:element name="RepAuthorInternal" ma:index="12" nillable="true" ma:displayName="Interne auteur" ma:internalName="RepAuthorInterna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Author_0" ma:index="14" nillable="true" ma:taxonomy="true" ma:internalName="RepAuthor_0" ma:taxonomyFieldName="RepAuthor" ma:displayName="Externe auteur" ma:fieldId="{41811730-f000-45b3-bd8b-16482267924b}" ma:sspId="65bb9fad-8ecd-4e58-b951-1b0a685157da" ma:termSetId="ba36eed1-563e-4e70-a8a2-c86cb59a9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Year_0" ma:index="17" nillable="true" ma:taxonomy="true" ma:internalName="RepYear_0" ma:taxonomyFieldName="RepYear" ma:displayName="Jaar van uitgave" ma:fieldId="{41811730-f000-48c8-bfe2-0d366b82495f}" ma:sspId="65bb9fad-8ecd-4e58-b951-1b0a685157da" ma:termSetId="d63ed34c-aaa4-4b39-8e2b-bccf6e3349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paNotation" ma:index="18" nillable="true" ma:displayName="APA-notatie" ma:internalName="RepApaNotation">
      <xsd:simpleType>
        <xsd:restriction base="dms:Unknown"/>
      </xsd:simpleType>
    </xsd:element>
    <xsd:element name="RepIsbn" ma:index="19" nillable="true" ma:displayName="ISBN" ma:internalName="RepIsbn">
      <xsd:simpleType>
        <xsd:restriction base="dms:Text"/>
      </xsd:simpleType>
    </xsd:element>
    <xsd:element name="RepAN" ma:index="20" nillable="true" ma:displayName="AN" ma:default="FALSE" ma:internalName="RepAN">
      <xsd:simpleType>
        <xsd:restriction base="dms:Boolean"/>
      </xsd:simpleType>
    </xsd:element>
    <xsd:element name="RepANNumber" ma:index="21" nillable="true" ma:displayName="AN Nummer" ma:internalName="RepANNumber">
      <xsd:simpleType>
        <xsd:restriction base="dms:Text"/>
      </xsd:simpleType>
    </xsd:element>
    <xsd:element name="RepProjectManager" ma:index="22" nillable="true" ma:displayName="Projectleider" ma:internalName="RepProjectManager">
      <xsd:simpleType>
        <xsd:restriction base="dms:Text"/>
      </xsd:simpleType>
    </xsd:element>
    <xsd:element name="RepProjectName" ma:index="23" nillable="true" ma:displayName="Projectnaam" ma:internalName="RepProjectName">
      <xsd:simpleType>
        <xsd:restriction base="dms:Text"/>
      </xsd:simpleType>
    </xsd:element>
    <xsd:element name="RepSector_0" ma:index="25" nillable="true" ma:taxonomy="true" ma:internalName="RepSector_0" ma:taxonomyFieldName="RepSector" ma:displayName="Sector" ma:default="" ma:fieldId="{41811730-f000-4dc0-a699-476cd67ba1ec}" ma:taxonomyMulti="true" ma:sspId="65bb9fad-8ecd-4e58-b951-1b0a685157da" ma:termSetId="f094b31b-0180-4851-9ebd-5c7d9552b1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CurricularTheme_0" ma:index="27" nillable="true" ma:taxonomy="true" ma:internalName="RepCurricularTheme_0" ma:taxonomyFieldName="RepCurricularTheme" ma:displayName="Leerplankundig thema" ma:fieldId="{41811730-f000-49a6-962c-7d5942b261fc}" ma:sspId="65bb9fad-8ecd-4e58-b951-1b0a685157da" ma:termSetId="c46f7ee8-50c4-42e2-9209-7c6adacde0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SpecificTheme_0" ma:index="29" nillable="true" ma:taxonomy="true" ma:internalName="RepSectionSpecificTheme_0" ma:taxonomyFieldName="RepSectionSpecificTheme" ma:displayName="Vakspecifiek thema" ma:fieldId="{41811730-f000-47c9-8a06-df9868361aab}" ma:sspId="65bb9fad-8ecd-4e58-b951-1b0a685157da" ma:termSetId="d6eaa525-a5d0-4a07-b890-e923374378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_0" ma:index="31" nillable="true" ma:taxonomy="true" ma:internalName="RepSection_0" ma:taxonomyFieldName="RepSection" ma:displayName="Vaksectie" ma:fieldId="{41811730-f000-4881-8daa-6e8dd38b1ab1}" ma:sspId="65bb9fad-8ecd-4e58-b951-1b0a685157da" ma:termSetId="c6f33e55-e762-4fa4-8346-db1fc1809b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reasOfExpertise_0" ma:index="33" nillable="true" ma:taxonomy="true" ma:internalName="RepAreasOfExpertise_0" ma:taxonomyFieldName="RepAreasOfExpertise" ma:displayName="Vakgebied" ma:fieldId="{41811730-f000-41a6-9b8a-29f77b277b4a}" ma:sspId="65bb9fad-8ecd-4e58-b951-1b0a685157da" ma:termSetId="53b2aeb1-af69-41af-ab5c-dcba5f532ad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SubjectContent_0" ma:index="35" nillable="true" ma:taxonomy="true" ma:internalName="RepSubjectContent_0" ma:taxonomyFieldName="RepSubjectContent" ma:displayName="Vakinhoud" ma:fieldId="{41811730-f000-43d1-9a5c-533514ab0582}" ma:sspId="65bb9fad-8ecd-4e58-b951-1b0a685157da" ma:termSetId="3eef768d-4fe2-4c08-af8a-4dfaa4cac8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DocumentType_0" ma:index="37" nillable="true" ma:taxonomy="true" ma:internalName="RepDocumentType_0" ma:taxonomyFieldName="RepDocumentType" ma:displayName="Documenttypering" ma:fieldId="{41811730-f000-4c72-b54d-df109a5aaa00}" ma:sspId="65bb9fad-8ecd-4e58-b951-1b0a685157da" ma:termSetId="54bd4068-eea5-4eb8-b4d4-e740f64d998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RelationOtherSloProjects" ma:index="38" nillable="true" ma:displayName="Relatie met andere projecten" ma:internalName="RepRelationOtherSloProjects">
      <xsd:simpleType>
        <xsd:restriction base="dms:Unknown"/>
      </xsd:simpleType>
    </xsd:element>
    <xsd:element name="RepFileFormat_0" ma:index="40" nillable="true" ma:taxonomy="true" ma:internalName="RepFileFormat_0" ma:taxonomyFieldName="RepFileFormat" ma:displayName="Bestandsformaat" ma:fieldId="{41811730-f000-458e-badf-a33146a595e3}" ma:sspId="65bb9fad-8ecd-4e58-b951-1b0a685157da" ma:termSetId="5467ae8d-8919-4592-b5d8-720a7073244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2ac-038a-457f-8b58-ec67130d9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38f83059-1491-4012-b4c3-84f3b7dad14e}" ma:internalName="TaxCatchAll" ma:showField="CatchAllData" ma:web="7106a2ac-038a-457f-8b58-ec67130d9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AN xmlns="http://schemas.microsoft.com/sharepoint/v3">false</RepAN>
    <RepSector_0 xmlns="http://schemas.microsoft.com/sharepoint/v3">
      <Terms xmlns="http://schemas.microsoft.com/office/infopath/2007/PartnerControls"/>
    </RepSector_0>
    <RepDocumentType_0 xmlns="http://schemas.microsoft.com/sharepoint/v3">
      <Terms xmlns="http://schemas.microsoft.com/office/infopath/2007/PartnerControls"/>
    </RepDocumentType_0>
    <RepSectionSpecificTheme_0 xmlns="http://schemas.microsoft.com/sharepoint/v3">
      <Terms xmlns="http://schemas.microsoft.com/office/infopath/2007/PartnerControls"/>
    </RepSectionSpecificTheme_0>
    <RepProjectManager xmlns="http://schemas.microsoft.com/sharepoint/v3" xsi:nil="true"/>
    <RepAuthor_0 xmlns="http://schemas.microsoft.com/sharepoint/v3">
      <Terms xmlns="http://schemas.microsoft.com/office/infopath/2007/PartnerControls"/>
    </RepAuthor_0>
    <RepCurricularTheme_0 xmlns="http://schemas.microsoft.com/sharepoint/v3">
      <Terms xmlns="http://schemas.microsoft.com/office/infopath/2007/PartnerControls"/>
    </RepCurricularTheme_0>
    <RepSection_0 xmlns="http://schemas.microsoft.com/sharepoint/v3">
      <Terms xmlns="http://schemas.microsoft.com/office/infopath/2007/PartnerControls"/>
    </RepSection_0>
    <RepSummary xmlns="http://schemas.microsoft.com/sharepoint/v3" xsi:nil="true"/>
    <RepRelationOtherSloProjects xmlns="http://schemas.microsoft.com/sharepoint/v3" xsi:nil="true"/>
    <TaxCatchAll xmlns="7106a2ac-038a-457f-8b58-ec67130d9d6d">
      <Value>110</Value>
    </TaxCatchAll>
    <RepFileFormat_0 xmlns="http://schemas.microsoft.com/sharepoint/v3">
      <Terms xmlns="http://schemas.microsoft.com/office/infopath/2007/PartnerControls"/>
    </RepFileFormat_0>
    <RepYea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2015</TermName>
          <TermId xmlns="http://schemas.microsoft.com/office/infopath/2007/PartnerControls">c53edfba-e7e3-4452-afb2-43f7c4ee8bb9</TermId>
        </TermInfo>
      </Terms>
    </RepYear_0>
    <RepANNumber xmlns="http://schemas.microsoft.com/sharepoint/v3" xsi:nil="true"/>
    <RepAreasOfExpertise_0 xmlns="http://schemas.microsoft.com/sharepoint/v3">
      <Terms xmlns="http://schemas.microsoft.com/office/infopath/2007/PartnerControls"/>
    </RepAreasOfExpertise_0>
    <RepSubjectContent_0 xmlns="http://schemas.microsoft.com/sharepoint/v3">
      <Terms xmlns="http://schemas.microsoft.com/office/infopath/2007/PartnerControls"/>
    </RepSubjectContent_0>
    <RepIsbn xmlns="http://schemas.microsoft.com/sharepoint/v3" xsi:nil="true"/>
    <RepAuthorInternal xmlns="http://schemas.microsoft.com/sharepoint/v3">
      <UserInfo>
        <DisplayName/>
        <AccountId xsi:nil="true"/>
        <AccountType/>
      </UserInfo>
    </RepAuthorInternal>
    <RepProjectName xmlns="http://schemas.microsoft.com/sharepoint/v3">Kernprogramma's</RepProjectName>
    <RepApaNotation xmlns="http://schemas.microsoft.com/sharepoint/v3" xsi:nil="true"/>
    <_dlc_DocId xmlns="7106a2ac-038a-457f-8b58-ec67130d9d6d">47XQ5P3E4USX-10-2029</_dlc_DocId>
    <_dlc_DocIdUrl xmlns="7106a2ac-038a-457f-8b58-ec67130d9d6d">
      <Url>http://downloads.slo.nl/_layouts/15/DocIdRedir.aspx?ID=47XQ5P3E4USX-10-2029</Url>
      <Description>47XQ5P3E4USX-10-2029</Description>
    </_dlc_DocIdUrl>
  </documentManagement>
</p:properties>
</file>

<file path=customXml/itemProps1.xml><?xml version="1.0" encoding="utf-8"?>
<ds:datastoreItem xmlns:ds="http://schemas.openxmlformats.org/officeDocument/2006/customXml" ds:itemID="{4EA13FFC-9A06-47E2-B6B4-47DEFA0E20AD}"/>
</file>

<file path=customXml/itemProps2.xml><?xml version="1.0" encoding="utf-8"?>
<ds:datastoreItem xmlns:ds="http://schemas.openxmlformats.org/officeDocument/2006/customXml" ds:itemID="{1A5350F6-4D67-4EDE-B939-CC38132A6BB7}"/>
</file>

<file path=customXml/itemProps3.xml><?xml version="1.0" encoding="utf-8"?>
<ds:datastoreItem xmlns:ds="http://schemas.openxmlformats.org/officeDocument/2006/customXml" ds:itemID="{62299F60-58DB-486E-AE1B-7CA99AB93DA9}"/>
</file>

<file path=customXml/itemProps4.xml><?xml version="1.0" encoding="utf-8"?>
<ds:datastoreItem xmlns:ds="http://schemas.openxmlformats.org/officeDocument/2006/customXml" ds:itemID="{0294E823-167D-4550-B160-E51A46033AF9}"/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254</Words>
  <Application>Microsoft Office PowerPoint</Application>
  <PresentationFormat>Breedbeeld</PresentationFormat>
  <Paragraphs>67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Grafische weergave leerdoelenkaart Economie</dc:title>
  <dc:creator>Lammie Stoffers</dc:creator>
  <cp:lastModifiedBy>Lammie Stoffers</cp:lastModifiedBy>
  <cp:revision>15</cp:revision>
  <dcterms:created xsi:type="dcterms:W3CDTF">2015-10-06T13:06:33Z</dcterms:created>
  <dcterms:modified xsi:type="dcterms:W3CDTF">2015-10-09T10:24:48Z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0x010100D2854694664375418C0DFD97ECA4320E</vt:lpwstr>
  </property>
  <property fmtid="{D5CDD505-2E9C-101B-9397-08002B2CF9AE}" pid="3" name="_dlc_DocIdItemGuid">
    <vt:lpwstr>96807e87-7927-4997-9fc4-db8d69304016</vt:lpwstr>
  </property>
  <property fmtid="{D5CDD505-2E9C-101B-9397-08002B2CF9AE}" pid="4" name="TaxKeyword">
    <vt:lpwstr/>
  </property>
  <property fmtid="{D5CDD505-2E9C-101B-9397-08002B2CF9AE}" pid="5" name="RepAreasOfExpertise">
    <vt:lpwstr/>
  </property>
  <property fmtid="{D5CDD505-2E9C-101B-9397-08002B2CF9AE}" pid="6" name="RepDocumentType">
    <vt:lpwstr/>
  </property>
  <property fmtid="{D5CDD505-2E9C-101B-9397-08002B2CF9AE}" pid="7" name="RepSectionSpecificTheme">
    <vt:lpwstr/>
  </property>
  <property fmtid="{D5CDD505-2E9C-101B-9397-08002B2CF9AE}" pid="8" name="RepCurricularTheme">
    <vt:lpwstr/>
  </property>
  <property fmtid="{D5CDD505-2E9C-101B-9397-08002B2CF9AE}" pid="9" name="TaxKeywordTaxHTField">
    <vt:lpwstr/>
  </property>
  <property fmtid="{D5CDD505-2E9C-101B-9397-08002B2CF9AE}" pid="10" name="RepSection">
    <vt:lpwstr/>
  </property>
  <property fmtid="{D5CDD505-2E9C-101B-9397-08002B2CF9AE}" pid="11" name="RepAuthor">
    <vt:lpwstr/>
  </property>
  <property fmtid="{D5CDD505-2E9C-101B-9397-08002B2CF9AE}" pid="12" name="RepSubjectContent">
    <vt:lpwstr/>
  </property>
  <property fmtid="{D5CDD505-2E9C-101B-9397-08002B2CF9AE}" pid="13" name="RepSector">
    <vt:lpwstr/>
  </property>
  <property fmtid="{D5CDD505-2E9C-101B-9397-08002B2CF9AE}" pid="14" name="RepFileFormat">
    <vt:lpwstr/>
  </property>
  <property fmtid="{D5CDD505-2E9C-101B-9397-08002B2CF9AE}" pid="15" name="RepYear">
    <vt:lpwstr>110;#2015|c53edfba-e7e3-4452-afb2-43f7c4ee8bb9</vt:lpwstr>
  </property>
</Properties>
</file>