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30" d="100"/>
          <a:sy n="130" d="100"/>
        </p:scale>
        <p:origin x="-1302" y="-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3E7-10B5-4333-9C5E-A862D3D60746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765-870E-4C70-AFA3-BBC33519B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642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3E7-10B5-4333-9C5E-A862D3D60746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765-870E-4C70-AFA3-BBC33519B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9307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3E7-10B5-4333-9C5E-A862D3D60746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765-870E-4C70-AFA3-BBC33519B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5701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3E7-10B5-4333-9C5E-A862D3D60746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765-870E-4C70-AFA3-BBC33519B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4743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3E7-10B5-4333-9C5E-A862D3D60746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765-870E-4C70-AFA3-BBC33519B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63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3E7-10B5-4333-9C5E-A862D3D60746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765-870E-4C70-AFA3-BBC33519B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7324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3E7-10B5-4333-9C5E-A862D3D60746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765-870E-4C70-AFA3-BBC33519B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9416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3E7-10B5-4333-9C5E-A862D3D60746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765-870E-4C70-AFA3-BBC33519B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326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3E7-10B5-4333-9C5E-A862D3D60746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765-870E-4C70-AFA3-BBC33519B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4270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3E7-10B5-4333-9C5E-A862D3D60746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765-870E-4C70-AFA3-BBC33519B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06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3E7-10B5-4333-9C5E-A862D3D60746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765-870E-4C70-AFA3-BBC33519B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7908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4F3E7-10B5-4333-9C5E-A862D3D60746}" type="datetimeFigureOut">
              <a:rPr lang="nl-NL" smtClean="0"/>
              <a:t>11-11-2015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92765-870E-4C70-AFA3-BBC33519B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156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047" y="0"/>
            <a:ext cx="8205906" cy="68580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344903" y="5184000"/>
            <a:ext cx="970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 Gesprekken voeren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944000" y="4627868"/>
            <a:ext cx="863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1.1.1 Woordenschat receptief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944000" y="4207362"/>
            <a:ext cx="863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1.1.2 Tempo en articulatie receptief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944000" y="3881152"/>
            <a:ext cx="8134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1.1.3 Hulp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931998" y="3375027"/>
            <a:ext cx="865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1.1.4 Bereik van de woordenschat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944000" y="2916582"/>
            <a:ext cx="865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1.1.5 Beheersing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vd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woordenschat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1944000" y="2494953"/>
            <a:ext cx="865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1.1.6 Grammaticale correctheid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1944000" y="2114901"/>
            <a:ext cx="8411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1.1.7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Vloeiendheid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944000" y="1688555"/>
            <a:ext cx="8651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1.1.8 Samenhang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1944000" y="1267818"/>
            <a:ext cx="8651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1.1.9 Uitspraak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1944000" y="796892"/>
            <a:ext cx="1064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1.1.10 Afstemming taalgebruik op doel  gesprekspartner(s)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1944000" y="431956"/>
            <a:ext cx="8651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1.1.11 Interactie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1944000" y="-36000"/>
            <a:ext cx="907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1.1.12 Interactie-strategieën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2736000" y="4608000"/>
            <a:ext cx="92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1.2.1 Informele gesprekken voeren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2736000" y="4176000"/>
            <a:ext cx="1005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1.2.2 Formele discussies voeren tijdens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bijeenk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736000" y="3780000"/>
            <a:ext cx="827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1.2.3 Doelgericht samenwerken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3960530" y="5184000"/>
            <a:ext cx="10322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 Spreken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Afbeelding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5577795" y="3538737"/>
            <a:ext cx="1036410" cy="45935"/>
          </a:xfrm>
          <a:prstGeom prst="rect">
            <a:avLst/>
          </a:prstGeom>
        </p:spPr>
      </p:pic>
      <p:sp>
        <p:nvSpPr>
          <p:cNvPr id="26" name="Tekstvak 25"/>
          <p:cNvSpPr txBox="1"/>
          <p:nvPr/>
        </p:nvSpPr>
        <p:spPr>
          <a:xfrm>
            <a:off x="5577795" y="5184000"/>
            <a:ext cx="10364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 Schrijven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7225443" y="5184000"/>
            <a:ext cx="11668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 Lezen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8953266" y="5184000"/>
            <a:ext cx="10658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 Luisteren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3600000" y="4608000"/>
            <a:ext cx="88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2.1.1 Bereik van de woordenschat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599999" y="4176000"/>
            <a:ext cx="933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2.1.2 Beheersing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vd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woordenschat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3600000" y="3780000"/>
            <a:ext cx="860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2.1.3 Grammaticale correctheid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3600000" y="3375027"/>
            <a:ext cx="8762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2.1.4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Vloeiendheid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3600000" y="2956618"/>
            <a:ext cx="8762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2.1.5 Samenhang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3600000" y="2592000"/>
            <a:ext cx="9252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2.1.6 Uitspraak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3599999" y="2052000"/>
            <a:ext cx="1016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2.1.7 Afstemming taalgebruik doel/ gesprekspartner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3600000" y="1688555"/>
            <a:ext cx="925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2.1.8 Productie-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strategegieën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4428000" y="4669027"/>
            <a:ext cx="897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2.2.1 Monoloog houden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4427999" y="4212000"/>
            <a:ext cx="897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2.2.2 Openbare mededelingen doen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4428000" y="3836692"/>
            <a:ext cx="8649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2.2.3 Publiek toespreken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kstvak 42"/>
          <p:cNvSpPr txBox="1"/>
          <p:nvPr/>
        </p:nvSpPr>
        <p:spPr>
          <a:xfrm>
            <a:off x="5256000" y="4608000"/>
            <a:ext cx="84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3.1.1 Bereik van de woordenschat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kstvak 44"/>
          <p:cNvSpPr txBox="1"/>
          <p:nvPr/>
        </p:nvSpPr>
        <p:spPr>
          <a:xfrm>
            <a:off x="5256000" y="4212000"/>
            <a:ext cx="866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3.1.2 Beheersing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vd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woordenschat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kstvak 45"/>
          <p:cNvSpPr txBox="1"/>
          <p:nvPr/>
        </p:nvSpPr>
        <p:spPr>
          <a:xfrm>
            <a:off x="5242764" y="3780000"/>
            <a:ext cx="866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3.1.3 Grammaticale correctheid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kstvak 46"/>
          <p:cNvSpPr txBox="1"/>
          <p:nvPr/>
        </p:nvSpPr>
        <p:spPr>
          <a:xfrm>
            <a:off x="5256000" y="3348000"/>
            <a:ext cx="948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3.1.4 Spelling, interpunctie en lay-out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kstvak 47"/>
          <p:cNvSpPr txBox="1"/>
          <p:nvPr/>
        </p:nvSpPr>
        <p:spPr>
          <a:xfrm>
            <a:off x="5256000" y="2956618"/>
            <a:ext cx="948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3.1.5 Samenhang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kstvak 48"/>
          <p:cNvSpPr txBox="1"/>
          <p:nvPr/>
        </p:nvSpPr>
        <p:spPr>
          <a:xfrm>
            <a:off x="5220000" y="2484000"/>
            <a:ext cx="1049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3.1.6 Afstemming taalgebruik doel/publiek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kstvak 49"/>
          <p:cNvSpPr txBox="1"/>
          <p:nvPr/>
        </p:nvSpPr>
        <p:spPr>
          <a:xfrm>
            <a:off x="5256000" y="2114901"/>
            <a:ext cx="948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3.1.7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Productie-strategieën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kstvak 52"/>
          <p:cNvSpPr txBox="1"/>
          <p:nvPr/>
        </p:nvSpPr>
        <p:spPr>
          <a:xfrm>
            <a:off x="6029914" y="4622554"/>
            <a:ext cx="1317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3.2.1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Notities,ber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en formulieren schrijven/invullen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kstvak 53"/>
          <p:cNvSpPr txBox="1"/>
          <p:nvPr/>
        </p:nvSpPr>
        <p:spPr>
          <a:xfrm>
            <a:off x="6047599" y="4241665"/>
            <a:ext cx="8536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3.2.2 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Creatief schrijven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kstvak 54"/>
          <p:cNvSpPr txBox="1"/>
          <p:nvPr/>
        </p:nvSpPr>
        <p:spPr>
          <a:xfrm>
            <a:off x="6912000" y="4608000"/>
            <a:ext cx="871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4.1.1 Woordgebruik en zinsbouw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kstvak 55"/>
          <p:cNvSpPr txBox="1"/>
          <p:nvPr/>
        </p:nvSpPr>
        <p:spPr>
          <a:xfrm>
            <a:off x="6912000" y="4248000"/>
            <a:ext cx="8494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4.1.2 Tekstindeling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kstvak 56"/>
          <p:cNvSpPr txBox="1"/>
          <p:nvPr/>
        </p:nvSpPr>
        <p:spPr>
          <a:xfrm>
            <a:off x="6912000" y="3809665"/>
            <a:ext cx="8992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4.1.3 Tekstlengte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kstvak 57"/>
          <p:cNvSpPr txBox="1"/>
          <p:nvPr/>
        </p:nvSpPr>
        <p:spPr>
          <a:xfrm>
            <a:off x="6912000" y="3369460"/>
            <a:ext cx="916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4.1.4 Leesstrategieën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kstvak 58"/>
          <p:cNvSpPr txBox="1"/>
          <p:nvPr/>
        </p:nvSpPr>
        <p:spPr>
          <a:xfrm>
            <a:off x="7739999" y="4608000"/>
            <a:ext cx="943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4.2.1 Correspondentie lezen 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kstvak 59"/>
          <p:cNvSpPr txBox="1"/>
          <p:nvPr/>
        </p:nvSpPr>
        <p:spPr>
          <a:xfrm>
            <a:off x="7740000" y="4207362"/>
            <a:ext cx="922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4.2.2 Oriënterend lezen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kstvak 60"/>
          <p:cNvSpPr txBox="1"/>
          <p:nvPr/>
        </p:nvSpPr>
        <p:spPr>
          <a:xfrm>
            <a:off x="7740000" y="3780000"/>
            <a:ext cx="876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4.2.3 Lezen om informatie op te doen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kstvak 61"/>
          <p:cNvSpPr txBox="1"/>
          <p:nvPr/>
        </p:nvSpPr>
        <p:spPr>
          <a:xfrm>
            <a:off x="7740000" y="3369460"/>
            <a:ext cx="922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4.2.4 Instructies lezen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kstvak 62"/>
          <p:cNvSpPr txBox="1"/>
          <p:nvPr/>
        </p:nvSpPr>
        <p:spPr>
          <a:xfrm>
            <a:off x="8568000" y="4608000"/>
            <a:ext cx="897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5.1.1 Woordenschat en zinsbouw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kstvak 63"/>
          <p:cNvSpPr txBox="1"/>
          <p:nvPr/>
        </p:nvSpPr>
        <p:spPr>
          <a:xfrm>
            <a:off x="8568000" y="4212000"/>
            <a:ext cx="10360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5.1.2 Tempo en articulatie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8568000" y="3816000"/>
            <a:ext cx="897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5.1.3 Tekstlengte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8568000" y="3377665"/>
            <a:ext cx="897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5.1.4 Luister-strategieën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9360000" y="4608000"/>
            <a:ext cx="1158405" cy="46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5.2.1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Moedertaal-spreker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als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gespreks-partner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begrijpen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kstvak 67"/>
          <p:cNvSpPr txBox="1"/>
          <p:nvPr/>
        </p:nvSpPr>
        <p:spPr>
          <a:xfrm>
            <a:off x="9359999" y="4176000"/>
            <a:ext cx="1087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5.2.2 Gesprekken tussen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moedertaal-sprekers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begrijpen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kstvak 68"/>
          <p:cNvSpPr txBox="1"/>
          <p:nvPr/>
        </p:nvSpPr>
        <p:spPr>
          <a:xfrm>
            <a:off x="9360000" y="3780000"/>
            <a:ext cx="886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5.2.3 Luisteren als lid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vh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aanw. publiek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kstvak 69"/>
          <p:cNvSpPr txBox="1"/>
          <p:nvPr/>
        </p:nvSpPr>
        <p:spPr>
          <a:xfrm>
            <a:off x="9360000" y="3348000"/>
            <a:ext cx="1001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5.2.4 Luisteren naar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mede-delingen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kstvak 70"/>
          <p:cNvSpPr txBox="1"/>
          <p:nvPr/>
        </p:nvSpPr>
        <p:spPr>
          <a:xfrm>
            <a:off x="9359998" y="2916000"/>
            <a:ext cx="1087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5.2.5 Kijken en luisteren naar audiovisuele media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kstvak 71"/>
          <p:cNvSpPr txBox="1"/>
          <p:nvPr/>
        </p:nvSpPr>
        <p:spPr>
          <a:xfrm>
            <a:off x="5600748" y="6192000"/>
            <a:ext cx="1036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Duits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88616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854694664375418C0DFD97ECA4320E" ma:contentTypeVersion="30" ma:contentTypeDescription="Een nieuw document maken." ma:contentTypeScope="" ma:versionID="deebfdf51245d71492e9f55ee35e9d79">
  <xsd:schema xmlns:xsd="http://www.w3.org/2001/XMLSchema" xmlns:xs="http://www.w3.org/2001/XMLSchema" xmlns:p="http://schemas.microsoft.com/office/2006/metadata/properties" xmlns:ns1="http://schemas.microsoft.com/sharepoint/v3" xmlns:ns2="7106a2ac-038a-457f-8b58-ec67130d9d6d" targetNamespace="http://schemas.microsoft.com/office/2006/metadata/properties" ma:root="true" ma:fieldsID="cd6365111a56e2db6761eb0a3e30232b" ns1:_="" ns2:_="">
    <xsd:import namespace="http://schemas.microsoft.com/sharepoint/v3"/>
    <xsd:import namespace="7106a2ac-038a-457f-8b58-ec67130d9d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epSummary" minOccurs="0"/>
                <xsd:element ref="ns1:RepAuthorInternal" minOccurs="0"/>
                <xsd:element ref="ns1:RepAuthor_0" minOccurs="0"/>
                <xsd:element ref="ns2:TaxCatchAll" minOccurs="0"/>
                <xsd:element ref="ns1:RepYear_0" minOccurs="0"/>
                <xsd:element ref="ns1:RepApaNotation" minOccurs="0"/>
                <xsd:element ref="ns1:RepIsbn" minOccurs="0"/>
                <xsd:element ref="ns1:RepAN" minOccurs="0"/>
                <xsd:element ref="ns1:RepANNumber" minOccurs="0"/>
                <xsd:element ref="ns1:RepProjectManager" minOccurs="0"/>
                <xsd:element ref="ns1:RepProjectName" minOccurs="0"/>
                <xsd:element ref="ns1:RepSector_0" minOccurs="0"/>
                <xsd:element ref="ns1:RepCurricularTheme_0" minOccurs="0"/>
                <xsd:element ref="ns1:RepSectionSpecificTheme_0" minOccurs="0"/>
                <xsd:element ref="ns1:RepSection_0" minOccurs="0"/>
                <xsd:element ref="ns1:RepAreasOfExpertise_0" minOccurs="0"/>
                <xsd:element ref="ns1:RepSubjectContent_0" minOccurs="0"/>
                <xsd:element ref="ns1:RepDocumentType_0" minOccurs="0"/>
                <xsd:element ref="ns1:RepRelationOtherSloProjects" minOccurs="0"/>
                <xsd:element ref="ns1:RepFileFormat_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Summary" ma:index="11" nillable="true" ma:displayName="Samenvatting" ma:internalName="RepSummary">
      <xsd:simpleType>
        <xsd:restriction base="dms:Unknown"/>
      </xsd:simpleType>
    </xsd:element>
    <xsd:element name="RepAuthorInternal" ma:index="12" nillable="true" ma:displayName="Interne auteur" ma:internalName="RepAuthorInternal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pAuthor_0" ma:index="14" nillable="true" ma:taxonomy="true" ma:internalName="RepAuthor_0" ma:taxonomyFieldName="RepAuthor" ma:displayName="Externe auteur" ma:fieldId="{41811730-f000-45b3-bd8b-16482267924b}" ma:sspId="65bb9fad-8ecd-4e58-b951-1b0a685157da" ma:termSetId="ba36eed1-563e-4e70-a8a2-c86cb59a995a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RepYear_0" ma:index="17" nillable="true" ma:taxonomy="true" ma:internalName="RepYear_0" ma:taxonomyFieldName="RepYear" ma:displayName="Jaar van uitgave" ma:fieldId="{41811730-f000-48c8-bfe2-0d366b82495f}" ma:sspId="65bb9fad-8ecd-4e58-b951-1b0a685157da" ma:termSetId="d63ed34c-aaa4-4b39-8e2b-bccf6e3349f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ApaNotation" ma:index="18" nillable="true" ma:displayName="APA-notatie" ma:internalName="RepApaNotation">
      <xsd:simpleType>
        <xsd:restriction base="dms:Unknown"/>
      </xsd:simpleType>
    </xsd:element>
    <xsd:element name="RepIsbn" ma:index="19" nillable="true" ma:displayName="ISBN" ma:internalName="RepIsbn">
      <xsd:simpleType>
        <xsd:restriction base="dms:Text"/>
      </xsd:simpleType>
    </xsd:element>
    <xsd:element name="RepAN" ma:index="20" nillable="true" ma:displayName="AN" ma:default="FALSE" ma:internalName="RepAN">
      <xsd:simpleType>
        <xsd:restriction base="dms:Boolean"/>
      </xsd:simpleType>
    </xsd:element>
    <xsd:element name="RepANNumber" ma:index="21" nillable="true" ma:displayName="AN Nummer" ma:internalName="RepANNumber">
      <xsd:simpleType>
        <xsd:restriction base="dms:Text"/>
      </xsd:simpleType>
    </xsd:element>
    <xsd:element name="RepProjectManager" ma:index="22" nillable="true" ma:displayName="Projectleider" ma:internalName="RepProjectManager">
      <xsd:simpleType>
        <xsd:restriction base="dms:Text"/>
      </xsd:simpleType>
    </xsd:element>
    <xsd:element name="RepProjectName" ma:index="23" nillable="true" ma:displayName="Projectnaam" ma:internalName="RepProjectName">
      <xsd:simpleType>
        <xsd:restriction base="dms:Text"/>
      </xsd:simpleType>
    </xsd:element>
    <xsd:element name="RepSector_0" ma:index="25" nillable="true" ma:taxonomy="true" ma:internalName="RepSector_0" ma:taxonomyFieldName="RepSector" ma:displayName="Sector" ma:default="" ma:fieldId="{41811730-f000-4dc0-a699-476cd67ba1ec}" ma:taxonomyMulti="true" ma:sspId="65bb9fad-8ecd-4e58-b951-1b0a685157da" ma:termSetId="f094b31b-0180-4851-9ebd-5c7d9552b19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CurricularTheme_0" ma:index="27" nillable="true" ma:taxonomy="true" ma:internalName="RepCurricularTheme_0" ma:taxonomyFieldName="RepCurricularTheme" ma:displayName="Leerplankundig thema" ma:fieldId="{41811730-f000-49a6-962c-7d5942b261fc}" ma:sspId="65bb9fad-8ecd-4e58-b951-1b0a685157da" ma:termSetId="c46f7ee8-50c4-42e2-9209-7c6adacde0a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SectionSpecificTheme_0" ma:index="29" nillable="true" ma:taxonomy="true" ma:internalName="RepSectionSpecificTheme_0" ma:taxonomyFieldName="RepSectionSpecificTheme" ma:displayName="Vakspecifiek thema" ma:fieldId="{41811730-f000-47c9-8a06-df9868361aab}" ma:sspId="65bb9fad-8ecd-4e58-b951-1b0a685157da" ma:termSetId="d6eaa525-a5d0-4a07-b890-e9233743789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Section_0" ma:index="31" nillable="true" ma:taxonomy="true" ma:internalName="RepSection_0" ma:taxonomyFieldName="RepSection" ma:displayName="Vaksectie" ma:fieldId="{41811730-f000-4881-8daa-6e8dd38b1ab1}" ma:sspId="65bb9fad-8ecd-4e58-b951-1b0a685157da" ma:termSetId="c6f33e55-e762-4fa4-8346-db1fc1809b2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AreasOfExpertise_0" ma:index="33" nillable="true" ma:taxonomy="true" ma:internalName="RepAreasOfExpertise_0" ma:taxonomyFieldName="RepAreasOfExpertise" ma:displayName="Vakgebied" ma:fieldId="{41811730-f000-41a6-9b8a-29f77b277b4a}" ma:sspId="65bb9fad-8ecd-4e58-b951-1b0a685157da" ma:termSetId="53b2aeb1-af69-41af-ab5c-dcba5f532ad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RepSubjectContent_0" ma:index="35" nillable="true" ma:taxonomy="true" ma:internalName="RepSubjectContent_0" ma:taxonomyFieldName="RepSubjectContent" ma:displayName="Vakinhoud" ma:fieldId="{41811730-f000-43d1-9a5c-533514ab0582}" ma:sspId="65bb9fad-8ecd-4e58-b951-1b0a685157da" ma:termSetId="3eef768d-4fe2-4c08-af8a-4dfaa4cac8a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DocumentType_0" ma:index="37" nillable="true" ma:taxonomy="true" ma:internalName="RepDocumentType_0" ma:taxonomyFieldName="RepDocumentType" ma:displayName="Documenttypering" ma:fieldId="{41811730-f000-4c72-b54d-df109a5aaa00}" ma:sspId="65bb9fad-8ecd-4e58-b951-1b0a685157da" ma:termSetId="54bd4068-eea5-4eb8-b4d4-e740f64d998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RepRelationOtherSloProjects" ma:index="38" nillable="true" ma:displayName="Relatie met andere projecten" ma:internalName="RepRelationOtherSloProjects">
      <xsd:simpleType>
        <xsd:restriction base="dms:Unknown"/>
      </xsd:simpleType>
    </xsd:element>
    <xsd:element name="RepFileFormat_0" ma:index="40" nillable="true" ma:taxonomy="true" ma:internalName="RepFileFormat_0" ma:taxonomyFieldName="RepFileFormat" ma:displayName="Bestandsformaat" ma:fieldId="{41811730-f000-458e-badf-a33146a595e3}" ma:sspId="65bb9fad-8ecd-4e58-b951-1b0a685157da" ma:termSetId="5467ae8d-8919-4592-b5d8-720a7073244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06a2ac-038a-457f-8b58-ec67130d9d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5" nillable="true" ma:displayName="Taxonomy Catch All Column" ma:hidden="true" ma:list="{38f83059-1491-4012-b4c3-84f3b7dad14e}" ma:internalName="TaxCatchAll" ma:showField="CatchAllData" ma:web="7106a2ac-038a-457f-8b58-ec67130d9d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pAN xmlns="http://schemas.microsoft.com/sharepoint/v3">false</RepAN>
    <RepSector_0 xmlns="http://schemas.microsoft.com/sharepoint/v3">
      <Terms xmlns="http://schemas.microsoft.com/office/infopath/2007/PartnerControls"/>
    </RepSector_0>
    <RepDocumentType_0 xmlns="http://schemas.microsoft.com/sharepoint/v3">
      <Terms xmlns="http://schemas.microsoft.com/office/infopath/2007/PartnerControls"/>
    </RepDocumentType_0>
    <RepSectionSpecificTheme_0 xmlns="http://schemas.microsoft.com/sharepoint/v3">
      <Terms xmlns="http://schemas.microsoft.com/office/infopath/2007/PartnerControls"/>
    </RepSectionSpecificTheme_0>
    <RepProjectManager xmlns="http://schemas.microsoft.com/sharepoint/v3" xsi:nil="true"/>
    <RepAuthor_0 xmlns="http://schemas.microsoft.com/sharepoint/v3">
      <Terms xmlns="http://schemas.microsoft.com/office/infopath/2007/PartnerControls"/>
    </RepAuthor_0>
    <RepCurricularTheme_0 xmlns="http://schemas.microsoft.com/sharepoint/v3">
      <Terms xmlns="http://schemas.microsoft.com/office/infopath/2007/PartnerControls"/>
    </RepCurricularTheme_0>
    <RepSection_0 xmlns="http://schemas.microsoft.com/sharepoint/v3">
      <Terms xmlns="http://schemas.microsoft.com/office/infopath/2007/PartnerControls"/>
    </RepSection_0>
    <RepSummary xmlns="http://schemas.microsoft.com/sharepoint/v3" xsi:nil="true"/>
    <RepRelationOtherSloProjects xmlns="http://schemas.microsoft.com/sharepoint/v3" xsi:nil="true"/>
    <TaxCatchAll xmlns="7106a2ac-038a-457f-8b58-ec67130d9d6d">
      <Value>110</Value>
    </TaxCatchAll>
    <RepFileFormat_0 xmlns="http://schemas.microsoft.com/sharepoint/v3">
      <Terms xmlns="http://schemas.microsoft.com/office/infopath/2007/PartnerControls"/>
    </RepFileFormat_0>
    <RepYear_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2015</TermName>
          <TermId xmlns="http://schemas.microsoft.com/office/infopath/2007/PartnerControls">c53edfba-e7e3-4452-afb2-43f7c4ee8bb9</TermId>
        </TermInfo>
      </Terms>
    </RepYear_0>
    <RepANNumber xmlns="http://schemas.microsoft.com/sharepoint/v3" xsi:nil="true"/>
    <RepAreasOfExpertise_0 xmlns="http://schemas.microsoft.com/sharepoint/v3">
      <Terms xmlns="http://schemas.microsoft.com/office/infopath/2007/PartnerControls"/>
    </RepAreasOfExpertise_0>
    <RepSubjectContent_0 xmlns="http://schemas.microsoft.com/sharepoint/v3">
      <Terms xmlns="http://schemas.microsoft.com/office/infopath/2007/PartnerControls"/>
    </RepSubjectContent_0>
    <RepIsbn xmlns="http://schemas.microsoft.com/sharepoint/v3" xsi:nil="true"/>
    <RepAuthorInternal xmlns="http://schemas.microsoft.com/sharepoint/v3">
      <UserInfo>
        <DisplayName>i:0#.w|slo\k.dejong</DisplayName>
        <AccountId>79</AccountId>
        <AccountType/>
      </UserInfo>
    </RepAuthorInternal>
    <RepProjectName xmlns="http://schemas.microsoft.com/sharepoint/v3">Kernprogramma's</RepProjectName>
    <RepApaNotation xmlns="http://schemas.microsoft.com/sharepoint/v3" xsi:nil="true"/>
    <_dlc_DocId xmlns="7106a2ac-038a-457f-8b58-ec67130d9d6d">47XQ5P3E4USX-10-2277</_dlc_DocId>
    <_dlc_DocIdUrl xmlns="7106a2ac-038a-457f-8b58-ec67130d9d6d">
      <Url>http://downloads.slo.nl/_layouts/15/DocIdRedir.aspx?ID=47XQ5P3E4USX-10-2277</Url>
      <Description>47XQ5P3E4USX-10-2277</Description>
    </_dlc_DocIdUrl>
  </documentManagement>
</p:properties>
</file>

<file path=customXml/itemProps1.xml><?xml version="1.0" encoding="utf-8"?>
<ds:datastoreItem xmlns:ds="http://schemas.openxmlformats.org/officeDocument/2006/customXml" ds:itemID="{9088AD38-EEE4-46F1-AA6E-31FCEFE706F4}"/>
</file>

<file path=customXml/itemProps2.xml><?xml version="1.0" encoding="utf-8"?>
<ds:datastoreItem xmlns:ds="http://schemas.openxmlformats.org/officeDocument/2006/customXml" ds:itemID="{4CDFCD68-5FD4-4A62-BDDE-FFE6E04ABE1A}"/>
</file>

<file path=customXml/itemProps3.xml><?xml version="1.0" encoding="utf-8"?>
<ds:datastoreItem xmlns:ds="http://schemas.openxmlformats.org/officeDocument/2006/customXml" ds:itemID="{60D1B73B-873D-4C90-BB46-6E10C5646379}"/>
</file>

<file path=customXml/itemProps4.xml><?xml version="1.0" encoding="utf-8"?>
<ds:datastoreItem xmlns:ds="http://schemas.openxmlformats.org/officeDocument/2006/customXml" ds:itemID="{8F9DD7AA-1508-4E1A-B0A3-0BE9B67BBA3F}"/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211</Words>
  <Application>Microsoft Office PowerPoint</Application>
  <PresentationFormat>Breedbeeld</PresentationFormat>
  <Paragraphs>59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SLO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Grafische weergave leerdoelenkaart Duits</dc:title>
  <dc:creator>Lammie Stoffers</dc:creator>
  <cp:lastModifiedBy>Lammie Stoffers</cp:lastModifiedBy>
  <cp:revision>10</cp:revision>
  <dcterms:created xsi:type="dcterms:W3CDTF">2015-10-09T12:02:26Z</dcterms:created>
  <dcterms:modified xsi:type="dcterms:W3CDTF">2015-11-11T11:16:05Z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0x010100D2854694664375418C0DFD97ECA4320E</vt:lpwstr>
  </property>
  <property fmtid="{D5CDD505-2E9C-101B-9397-08002B2CF9AE}" pid="3" name="_dlc_DocIdItemGuid">
    <vt:lpwstr>3136e842-1257-483e-82fa-7abfc5ccef19</vt:lpwstr>
  </property>
  <property fmtid="{D5CDD505-2E9C-101B-9397-08002B2CF9AE}" pid="4" name="TaxKeyword">
    <vt:lpwstr/>
  </property>
  <property fmtid="{D5CDD505-2E9C-101B-9397-08002B2CF9AE}" pid="5" name="RepAreasOfExpertise">
    <vt:lpwstr/>
  </property>
  <property fmtid="{D5CDD505-2E9C-101B-9397-08002B2CF9AE}" pid="6" name="RepDocumentType">
    <vt:lpwstr/>
  </property>
  <property fmtid="{D5CDD505-2E9C-101B-9397-08002B2CF9AE}" pid="7" name="RepSectionSpecificTheme">
    <vt:lpwstr/>
  </property>
  <property fmtid="{D5CDD505-2E9C-101B-9397-08002B2CF9AE}" pid="8" name="RepCurricularTheme">
    <vt:lpwstr/>
  </property>
  <property fmtid="{D5CDD505-2E9C-101B-9397-08002B2CF9AE}" pid="9" name="TaxKeywordTaxHTField">
    <vt:lpwstr/>
  </property>
  <property fmtid="{D5CDD505-2E9C-101B-9397-08002B2CF9AE}" pid="10" name="RepSection">
    <vt:lpwstr/>
  </property>
  <property fmtid="{D5CDD505-2E9C-101B-9397-08002B2CF9AE}" pid="11" name="RepAuthor">
    <vt:lpwstr/>
  </property>
  <property fmtid="{D5CDD505-2E9C-101B-9397-08002B2CF9AE}" pid="12" name="RepSubjectContent">
    <vt:lpwstr/>
  </property>
  <property fmtid="{D5CDD505-2E9C-101B-9397-08002B2CF9AE}" pid="13" name="RepSector">
    <vt:lpwstr/>
  </property>
  <property fmtid="{D5CDD505-2E9C-101B-9397-08002B2CF9AE}" pid="14" name="RepFileFormat">
    <vt:lpwstr/>
  </property>
  <property fmtid="{D5CDD505-2E9C-101B-9397-08002B2CF9AE}" pid="15" name="RepYear">
    <vt:lpwstr>110;#2015|c53edfba-e7e3-4452-afb2-43f7c4ee8bb9</vt:lpwstr>
  </property>
</Properties>
</file>