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eille Kremer" initials="MK" lastIdx="1" clrIdx="0">
    <p:extLst>
      <p:ext uri="{19B8F6BF-5375-455C-9EA6-DF929625EA0E}">
        <p15:presenceInfo xmlns:p15="http://schemas.microsoft.com/office/powerpoint/2012/main" userId="Mireille Krem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220" d="100"/>
          <a:sy n="220" d="100"/>
        </p:scale>
        <p:origin x="156" y="-2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06EE-FDCB-484B-87E8-7E712D751F4E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BA9-A6E7-4BA1-AADF-BC1E037F38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086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06EE-FDCB-484B-87E8-7E712D751F4E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BA9-A6E7-4BA1-AADF-BC1E037F38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869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06EE-FDCB-484B-87E8-7E712D751F4E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BA9-A6E7-4BA1-AADF-BC1E037F38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242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06EE-FDCB-484B-87E8-7E712D751F4E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BA9-A6E7-4BA1-AADF-BC1E037F38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734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06EE-FDCB-484B-87E8-7E712D751F4E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BA9-A6E7-4BA1-AADF-BC1E037F38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803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06EE-FDCB-484B-87E8-7E712D751F4E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BA9-A6E7-4BA1-AADF-BC1E037F38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30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06EE-FDCB-484B-87E8-7E712D751F4E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BA9-A6E7-4BA1-AADF-BC1E037F38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88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06EE-FDCB-484B-87E8-7E712D751F4E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BA9-A6E7-4BA1-AADF-BC1E037F38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347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06EE-FDCB-484B-87E8-7E712D751F4E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BA9-A6E7-4BA1-AADF-BC1E037F38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00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06EE-FDCB-484B-87E8-7E712D751F4E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BA9-A6E7-4BA1-AADF-BC1E037F38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1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06EE-FDCB-484B-87E8-7E712D751F4E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BA9-A6E7-4BA1-AADF-BC1E037F38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508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C06EE-FDCB-484B-87E8-7E712D751F4E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9BA9-A6E7-4BA1-AADF-BC1E037F38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773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-235324"/>
            <a:ext cx="7366632" cy="6858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416300" y="685800"/>
            <a:ext cx="965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1.4. Organisme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416300" y="2520000"/>
            <a:ext cx="96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Biologische eenheid</a:t>
            </a:r>
            <a:endParaRPr lang="nl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416300" y="2057400"/>
            <a:ext cx="96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1.1. Levenskenmerk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279900" y="2520000"/>
            <a:ext cx="1054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Instandhouding</a:t>
            </a:r>
            <a:endParaRPr lang="nl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416300" y="1612900"/>
            <a:ext cx="965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1.2. Cel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416300" y="1130300"/>
            <a:ext cx="96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1.3. Weefsel en orgaan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279900" y="2057400"/>
            <a:ext cx="93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2.1. Celstofwisseling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4279900" y="1612900"/>
            <a:ext cx="1054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2.2. Stofwisseling van het organisme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4305300" y="1147405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2.3. Planten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4305300" y="673556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2.4. Regeling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4305300" y="288000"/>
            <a:ext cx="1054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2.5. Voeding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5219700" y="2520000"/>
            <a:ext cx="927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Interactie</a:t>
            </a:r>
            <a:endParaRPr lang="nl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207000" y="2057400"/>
            <a:ext cx="1041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 Waarneming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5219700" y="1612900"/>
            <a:ext cx="927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3.2. Beweging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5219700" y="1130300"/>
            <a:ext cx="927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3.3. Gedrag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102350" y="2520000"/>
            <a:ext cx="952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Voortplanting</a:t>
            </a:r>
            <a:endParaRPr lang="nl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096000" y="2057400"/>
            <a:ext cx="863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4.1. Celdeling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083300" y="1612900"/>
            <a:ext cx="1079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4.2. Levenscyclus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102350" y="1130300"/>
            <a:ext cx="952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4.3. Seksualiteit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6102350" y="685800"/>
            <a:ext cx="9080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4.4. Erfelijkheid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7556500" y="27173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7010400" y="2520000"/>
            <a:ext cx="889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1" smtClean="0">
                <a:latin typeface="Arial" panose="020B0604020202020204" pitchFamily="34" charset="0"/>
                <a:cs typeface="Arial" panose="020B0604020202020204" pitchFamily="34" charset="0"/>
              </a:rPr>
              <a:t>5. Evolutie</a:t>
            </a:r>
            <a:endParaRPr lang="nl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7899400" y="2520000"/>
            <a:ext cx="876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Dynamisch evenwicht</a:t>
            </a:r>
            <a:endParaRPr lang="nl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7867650" y="2057400"/>
            <a:ext cx="939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6.1. Ecosysteem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7867650" y="1612900"/>
            <a:ext cx="9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6.2. Voedsel-relaties en kringlopen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7867650" y="1168400"/>
            <a:ext cx="1054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6.3. </a:t>
            </a:r>
          </a:p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Duurzaamheid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2921000" y="6197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33" name="Tekstvak 32"/>
          <p:cNvSpPr txBox="1"/>
          <p:nvPr/>
        </p:nvSpPr>
        <p:spPr>
          <a:xfrm>
            <a:off x="2673931" y="4297005"/>
            <a:ext cx="1193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V1. Onderzoeken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2362200" y="4813300"/>
            <a:ext cx="952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V1.1. Probleemstelling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2362200" y="5283428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V1.2. Voorbereiding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2362200" y="5727700"/>
            <a:ext cx="908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V1.3. Opzet en uitvoering 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3270831" y="4813300"/>
            <a:ext cx="1009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V1.4.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Gegevens-verwerking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3270831" y="5283428"/>
            <a:ext cx="907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V1.5. Conclusie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3270831" y="5727700"/>
            <a:ext cx="10090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V1.6. Presentatie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2832100" y="6197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V1.7. Evaluatie en reflectie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4533900" y="4297005"/>
            <a:ext cx="1295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V2. Ontwerpen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kstvak 41"/>
          <p:cNvSpPr txBox="1"/>
          <p:nvPr/>
        </p:nvSpPr>
        <p:spPr>
          <a:xfrm>
            <a:off x="4223331" y="4813300"/>
            <a:ext cx="920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V2.1. Ontwerp-probleem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4223331" y="5283428"/>
            <a:ext cx="983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V2.2. Programma van eisen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4223331" y="5727700"/>
            <a:ext cx="9963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V2.3. Ideeëntabel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5118100" y="4813300"/>
            <a:ext cx="96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V2.4.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Ontwerp-voorstel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kstvak 45"/>
          <p:cNvSpPr txBox="1"/>
          <p:nvPr/>
        </p:nvSpPr>
        <p:spPr>
          <a:xfrm>
            <a:off x="5118100" y="5283428"/>
            <a:ext cx="939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V2.5. Realisatie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kstvak 46"/>
          <p:cNvSpPr txBox="1"/>
          <p:nvPr/>
        </p:nvSpPr>
        <p:spPr>
          <a:xfrm>
            <a:off x="5130800" y="5727700"/>
            <a:ext cx="927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V2.6.Testen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kstvak 47"/>
          <p:cNvSpPr txBox="1"/>
          <p:nvPr/>
        </p:nvSpPr>
        <p:spPr>
          <a:xfrm>
            <a:off x="4683415" y="6197600"/>
            <a:ext cx="9045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V2.7. Reflectie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kstvak 48"/>
          <p:cNvSpPr txBox="1"/>
          <p:nvPr/>
        </p:nvSpPr>
        <p:spPr>
          <a:xfrm>
            <a:off x="6399067" y="4297005"/>
            <a:ext cx="1222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V3. Modelontwikkeling en-gebruik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kstvak 49"/>
          <p:cNvSpPr txBox="1"/>
          <p:nvPr/>
        </p:nvSpPr>
        <p:spPr>
          <a:xfrm>
            <a:off x="6102350" y="4813300"/>
            <a:ext cx="10604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V3.1. Kenmerken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kstvak 50"/>
          <p:cNvSpPr txBox="1"/>
          <p:nvPr/>
        </p:nvSpPr>
        <p:spPr>
          <a:xfrm>
            <a:off x="6102350" y="5283428"/>
            <a:ext cx="952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V3.2. Functie 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kstvak 51"/>
          <p:cNvSpPr txBox="1"/>
          <p:nvPr/>
        </p:nvSpPr>
        <p:spPr>
          <a:xfrm>
            <a:off x="7010400" y="4813300"/>
            <a:ext cx="889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V3.3. Gebruik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kstvak 52"/>
          <p:cNvSpPr txBox="1"/>
          <p:nvPr/>
        </p:nvSpPr>
        <p:spPr>
          <a:xfrm>
            <a:off x="7010400" y="5283428"/>
            <a:ext cx="88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V3.4. Evaluatie en reflectie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8267700" y="4297005"/>
            <a:ext cx="1206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V4. Informatievaardig-heden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kstvak 54"/>
          <p:cNvSpPr txBox="1"/>
          <p:nvPr/>
        </p:nvSpPr>
        <p:spPr>
          <a:xfrm>
            <a:off x="8007350" y="4813300"/>
            <a:ext cx="908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V4.1. Taak definiëren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kstvak 55"/>
          <p:cNvSpPr txBox="1"/>
          <p:nvPr/>
        </p:nvSpPr>
        <p:spPr>
          <a:xfrm>
            <a:off x="8007350" y="5275133"/>
            <a:ext cx="1022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V4.2. Bronnen zoeken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kstvak 56"/>
          <p:cNvSpPr txBox="1"/>
          <p:nvPr/>
        </p:nvSpPr>
        <p:spPr>
          <a:xfrm>
            <a:off x="8007350" y="5727700"/>
            <a:ext cx="86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V4.3. Bronnen gebruiken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kstvak 58"/>
          <p:cNvSpPr txBox="1"/>
          <p:nvPr/>
        </p:nvSpPr>
        <p:spPr>
          <a:xfrm>
            <a:off x="8870950" y="4813300"/>
            <a:ext cx="952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V4.4. Informatie verwerken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kstvak 59"/>
          <p:cNvSpPr txBox="1"/>
          <p:nvPr/>
        </p:nvSpPr>
        <p:spPr>
          <a:xfrm>
            <a:off x="8870950" y="5275133"/>
            <a:ext cx="933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V4.5. Informatie presenteren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8870950" y="5727700"/>
            <a:ext cx="933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smtClean="0">
                <a:latin typeface="Arial" panose="020B0604020202020204" pitchFamily="34" charset="0"/>
                <a:cs typeface="Arial" panose="020B0604020202020204" pitchFamily="34" charset="0"/>
              </a:rPr>
              <a:t>V4.6. Evaluatie en reflectie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kstvak 61"/>
          <p:cNvSpPr txBox="1"/>
          <p:nvPr/>
        </p:nvSpPr>
        <p:spPr>
          <a:xfrm>
            <a:off x="4715165" y="3298507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Biologie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4305600" y="-144000"/>
            <a:ext cx="914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2.6 Gezondheid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984000" y="2052000"/>
            <a:ext cx="889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5.1. Natuurlijke selectie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9041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854694664375418C0DFD97ECA4320E" ma:contentTypeVersion="30" ma:contentTypeDescription="Een nieuw document maken." ma:contentTypeScope="" ma:versionID="deebfdf51245d71492e9f55ee35e9d79">
  <xsd:schema xmlns:xsd="http://www.w3.org/2001/XMLSchema" xmlns:xs="http://www.w3.org/2001/XMLSchema" xmlns:p="http://schemas.microsoft.com/office/2006/metadata/properties" xmlns:ns1="http://schemas.microsoft.com/sharepoint/v3" xmlns:ns2="7106a2ac-038a-457f-8b58-ec67130d9d6d" targetNamespace="http://schemas.microsoft.com/office/2006/metadata/properties" ma:root="true" ma:fieldsID="cd6365111a56e2db6761eb0a3e30232b" ns1:_="" ns2:_="">
    <xsd:import namespace="http://schemas.microsoft.com/sharepoint/v3"/>
    <xsd:import namespace="7106a2ac-038a-457f-8b58-ec67130d9d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Summary" minOccurs="0"/>
                <xsd:element ref="ns1:RepAuthorInternal" minOccurs="0"/>
                <xsd:element ref="ns1:RepAuthor_0" minOccurs="0"/>
                <xsd:element ref="ns2:TaxCatchAll" minOccurs="0"/>
                <xsd:element ref="ns1:RepYear_0" minOccurs="0"/>
                <xsd:element ref="ns1:RepApaNotation" minOccurs="0"/>
                <xsd:element ref="ns1:RepIsbn" minOccurs="0"/>
                <xsd:element ref="ns1:RepAN" minOccurs="0"/>
                <xsd:element ref="ns1:RepANNumber" minOccurs="0"/>
                <xsd:element ref="ns1:RepProjectManager" minOccurs="0"/>
                <xsd:element ref="ns1:RepProjectName" minOccurs="0"/>
                <xsd:element ref="ns1:RepSector_0" minOccurs="0"/>
                <xsd:element ref="ns1:RepCurricularTheme_0" minOccurs="0"/>
                <xsd:element ref="ns1:RepSectionSpecificTheme_0" minOccurs="0"/>
                <xsd:element ref="ns1:RepSection_0" minOccurs="0"/>
                <xsd:element ref="ns1:RepAreasOfExpertise_0" minOccurs="0"/>
                <xsd:element ref="ns1:RepSubjectContent_0" minOccurs="0"/>
                <xsd:element ref="ns1:RepDocumentType_0" minOccurs="0"/>
                <xsd:element ref="ns1:RepRelationOtherSloProjects" minOccurs="0"/>
                <xsd:element ref="ns1:RepFileFormat_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Summary" ma:index="11" nillable="true" ma:displayName="Samenvatting" ma:internalName="RepSummary">
      <xsd:simpleType>
        <xsd:restriction base="dms:Unknown"/>
      </xsd:simpleType>
    </xsd:element>
    <xsd:element name="RepAuthorInternal" ma:index="12" nillable="true" ma:displayName="Interne auteur" ma:internalName="RepAuthorInternal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pAuthor_0" ma:index="14" nillable="true" ma:taxonomy="true" ma:internalName="RepAuthor_0" ma:taxonomyFieldName="RepAuthor" ma:displayName="Externe auteur" ma:fieldId="{41811730-f000-45b3-bd8b-16482267924b}" ma:sspId="65bb9fad-8ecd-4e58-b951-1b0a685157da" ma:termSetId="ba36eed1-563e-4e70-a8a2-c86cb59a995a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Year_0" ma:index="17" nillable="true" ma:taxonomy="true" ma:internalName="RepYear_0" ma:taxonomyFieldName="RepYear" ma:displayName="Jaar van uitgave" ma:fieldId="{41811730-f000-48c8-bfe2-0d366b82495f}" ma:sspId="65bb9fad-8ecd-4e58-b951-1b0a685157da" ma:termSetId="d63ed34c-aaa4-4b39-8e2b-bccf6e3349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ApaNotation" ma:index="18" nillable="true" ma:displayName="APA-notatie" ma:internalName="RepApaNotation">
      <xsd:simpleType>
        <xsd:restriction base="dms:Unknown"/>
      </xsd:simpleType>
    </xsd:element>
    <xsd:element name="RepIsbn" ma:index="19" nillable="true" ma:displayName="ISBN" ma:internalName="RepIsbn">
      <xsd:simpleType>
        <xsd:restriction base="dms:Text"/>
      </xsd:simpleType>
    </xsd:element>
    <xsd:element name="RepAN" ma:index="20" nillable="true" ma:displayName="AN" ma:default="FALSE" ma:internalName="RepAN">
      <xsd:simpleType>
        <xsd:restriction base="dms:Boolean"/>
      </xsd:simpleType>
    </xsd:element>
    <xsd:element name="RepANNumber" ma:index="21" nillable="true" ma:displayName="AN Nummer" ma:internalName="RepANNumber">
      <xsd:simpleType>
        <xsd:restriction base="dms:Text"/>
      </xsd:simpleType>
    </xsd:element>
    <xsd:element name="RepProjectManager" ma:index="22" nillable="true" ma:displayName="Projectleider" ma:internalName="RepProjectManager">
      <xsd:simpleType>
        <xsd:restriction base="dms:Text"/>
      </xsd:simpleType>
    </xsd:element>
    <xsd:element name="RepProjectName" ma:index="23" nillable="true" ma:displayName="Projectnaam" ma:internalName="RepProjectName">
      <xsd:simpleType>
        <xsd:restriction base="dms:Text"/>
      </xsd:simpleType>
    </xsd:element>
    <xsd:element name="RepSector_0" ma:index="25" nillable="true" ma:taxonomy="true" ma:internalName="RepSector_0" ma:taxonomyFieldName="RepSector" ma:displayName="Sector" ma:default="" ma:fieldId="{41811730-f000-4dc0-a699-476cd67ba1ec}" ma:taxonomyMulti="true" ma:sspId="65bb9fad-8ecd-4e58-b951-1b0a685157da" ma:termSetId="f094b31b-0180-4851-9ebd-5c7d9552b19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CurricularTheme_0" ma:index="27" nillable="true" ma:taxonomy="true" ma:internalName="RepCurricularTheme_0" ma:taxonomyFieldName="RepCurricularTheme" ma:displayName="Leerplankundig thema" ma:fieldId="{41811730-f000-49a6-962c-7d5942b261fc}" ma:sspId="65bb9fad-8ecd-4e58-b951-1b0a685157da" ma:termSetId="c46f7ee8-50c4-42e2-9209-7c6adacde0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SectionSpecificTheme_0" ma:index="29" nillable="true" ma:taxonomy="true" ma:internalName="RepSectionSpecificTheme_0" ma:taxonomyFieldName="RepSectionSpecificTheme" ma:displayName="Vakspecifiek thema" ma:fieldId="{41811730-f000-47c9-8a06-df9868361aab}" ma:sspId="65bb9fad-8ecd-4e58-b951-1b0a685157da" ma:termSetId="d6eaa525-a5d0-4a07-b890-e9233743789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Section_0" ma:index="31" nillable="true" ma:taxonomy="true" ma:internalName="RepSection_0" ma:taxonomyFieldName="RepSection" ma:displayName="Vaksectie" ma:fieldId="{41811730-f000-4881-8daa-6e8dd38b1ab1}" ma:sspId="65bb9fad-8ecd-4e58-b951-1b0a685157da" ma:termSetId="c6f33e55-e762-4fa4-8346-db1fc1809b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AreasOfExpertise_0" ma:index="33" nillable="true" ma:taxonomy="true" ma:internalName="RepAreasOfExpertise_0" ma:taxonomyFieldName="RepAreasOfExpertise" ma:displayName="Vakgebied" ma:fieldId="{41811730-f000-41a6-9b8a-29f77b277b4a}" ma:sspId="65bb9fad-8ecd-4e58-b951-1b0a685157da" ma:termSetId="53b2aeb1-af69-41af-ab5c-dcba5f532ad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SubjectContent_0" ma:index="35" nillable="true" ma:taxonomy="true" ma:internalName="RepSubjectContent_0" ma:taxonomyFieldName="RepSubjectContent" ma:displayName="Vakinhoud" ma:fieldId="{41811730-f000-43d1-9a5c-533514ab0582}" ma:sspId="65bb9fad-8ecd-4e58-b951-1b0a685157da" ma:termSetId="3eef768d-4fe2-4c08-af8a-4dfaa4cac8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DocumentType_0" ma:index="37" nillable="true" ma:taxonomy="true" ma:internalName="RepDocumentType_0" ma:taxonomyFieldName="RepDocumentType" ma:displayName="Documenttypering" ma:fieldId="{41811730-f000-4c72-b54d-df109a5aaa00}" ma:sspId="65bb9fad-8ecd-4e58-b951-1b0a685157da" ma:termSetId="54bd4068-eea5-4eb8-b4d4-e740f64d998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RelationOtherSloProjects" ma:index="38" nillable="true" ma:displayName="Relatie met andere projecten" ma:internalName="RepRelationOtherSloProjects">
      <xsd:simpleType>
        <xsd:restriction base="dms:Unknown"/>
      </xsd:simpleType>
    </xsd:element>
    <xsd:element name="RepFileFormat_0" ma:index="40" nillable="true" ma:taxonomy="true" ma:internalName="RepFileFormat_0" ma:taxonomyFieldName="RepFileFormat" ma:displayName="Bestandsformaat" ma:fieldId="{41811730-f000-458e-badf-a33146a595e3}" ma:sspId="65bb9fad-8ecd-4e58-b951-1b0a685157da" ma:termSetId="5467ae8d-8919-4592-b5d8-720a7073244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06a2ac-038a-457f-8b58-ec67130d9d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hidden="true" ma:list="{38f83059-1491-4012-b4c3-84f3b7dad14e}" ma:internalName="TaxCatchAll" ma:showField="CatchAllData" ma:web="7106a2ac-038a-457f-8b58-ec67130d9d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pAN xmlns="http://schemas.microsoft.com/sharepoint/v3">false</RepAN>
    <RepSector_0 xmlns="http://schemas.microsoft.com/sharepoint/v3">
      <Terms xmlns="http://schemas.microsoft.com/office/infopath/2007/PartnerControls"/>
    </RepSector_0>
    <RepDocumentType_0 xmlns="http://schemas.microsoft.com/sharepoint/v3">
      <Terms xmlns="http://schemas.microsoft.com/office/infopath/2007/PartnerControls"/>
    </RepDocumentType_0>
    <RepSectionSpecificTheme_0 xmlns="http://schemas.microsoft.com/sharepoint/v3">
      <Terms xmlns="http://schemas.microsoft.com/office/infopath/2007/PartnerControls"/>
    </RepSectionSpecificTheme_0>
    <RepProjectManager xmlns="http://schemas.microsoft.com/sharepoint/v3" xsi:nil="true"/>
    <RepAuthor_0 xmlns="http://schemas.microsoft.com/sharepoint/v3">
      <Terms xmlns="http://schemas.microsoft.com/office/infopath/2007/PartnerControls"/>
    </RepAuthor_0>
    <RepCurricularTheme_0 xmlns="http://schemas.microsoft.com/sharepoint/v3">
      <Terms xmlns="http://schemas.microsoft.com/office/infopath/2007/PartnerControls"/>
    </RepCurricularTheme_0>
    <RepSection_0 xmlns="http://schemas.microsoft.com/sharepoint/v3">
      <Terms xmlns="http://schemas.microsoft.com/office/infopath/2007/PartnerControls"/>
    </RepSection_0>
    <RepSummary xmlns="http://schemas.microsoft.com/sharepoint/v3" xsi:nil="true"/>
    <RepRelationOtherSloProjects xmlns="http://schemas.microsoft.com/sharepoint/v3" xsi:nil="true"/>
    <TaxCatchAll xmlns="7106a2ac-038a-457f-8b58-ec67130d9d6d">
      <Value>110</Value>
    </TaxCatchAll>
    <RepFileFormat_0 xmlns="http://schemas.microsoft.com/sharepoint/v3">
      <Terms xmlns="http://schemas.microsoft.com/office/infopath/2007/PartnerControls"/>
    </RepFileFormat_0>
    <RepYear_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2015</TermName>
          <TermId xmlns="http://schemas.microsoft.com/office/infopath/2007/PartnerControls">c53edfba-e7e3-4452-afb2-43f7c4ee8bb9</TermId>
        </TermInfo>
      </Terms>
    </RepYear_0>
    <RepANNumber xmlns="http://schemas.microsoft.com/sharepoint/v3" xsi:nil="true"/>
    <RepAreasOfExpertise_0 xmlns="http://schemas.microsoft.com/sharepoint/v3">
      <Terms xmlns="http://schemas.microsoft.com/office/infopath/2007/PartnerControls"/>
    </RepAreasOfExpertise_0>
    <RepSubjectContent_0 xmlns="http://schemas.microsoft.com/sharepoint/v3">
      <Terms xmlns="http://schemas.microsoft.com/office/infopath/2007/PartnerControls"/>
    </RepSubjectContent_0>
    <RepIsbn xmlns="http://schemas.microsoft.com/sharepoint/v3" xsi:nil="true"/>
    <RepAuthorInternal xmlns="http://schemas.microsoft.com/sharepoint/v3">
      <UserInfo>
        <DisplayName>i:0#.w|slo\m.rodenboog,#i:0#.w|slo\m.rodenboog,#m.rodenboog@slo.nl,#,#Maaike Rodenboog,#,#VMBO Bovenbouw &amp; Onderbouw VO,#Leerplanontwikkelaar biologie, verzorging, M&amp;N</DisplayName>
        <AccountId>132</AccountId>
        <AccountType/>
      </UserInfo>
    </RepAuthorInternal>
    <RepProjectName xmlns="http://schemas.microsoft.com/sharepoint/v3">Kernprogramma's</RepProjectName>
    <RepApaNotation xmlns="http://schemas.microsoft.com/sharepoint/v3" xsi:nil="true"/>
    <_dlc_DocId xmlns="7106a2ac-038a-457f-8b58-ec67130d9d6d">47XQ5P3E4USX-10-2275</_dlc_DocId>
    <_dlc_DocIdUrl xmlns="7106a2ac-038a-457f-8b58-ec67130d9d6d">
      <Url>http://downloads.slo.nl/_layouts/15/DocIdRedir.aspx?ID=47XQ5P3E4USX-10-2275</Url>
      <Description>47XQ5P3E4USX-10-2275</Description>
    </_dlc_DocIdUrl>
  </documentManagement>
</p:properties>
</file>

<file path=customXml/itemProps1.xml><?xml version="1.0" encoding="utf-8"?>
<ds:datastoreItem xmlns:ds="http://schemas.openxmlformats.org/officeDocument/2006/customXml" ds:itemID="{F9527586-C90A-4632-9906-E23877EF7878}"/>
</file>

<file path=customXml/itemProps2.xml><?xml version="1.0" encoding="utf-8"?>
<ds:datastoreItem xmlns:ds="http://schemas.openxmlformats.org/officeDocument/2006/customXml" ds:itemID="{974F1075-EB44-4B04-9A69-B3570380ECF9}"/>
</file>

<file path=customXml/itemProps3.xml><?xml version="1.0" encoding="utf-8"?>
<ds:datastoreItem xmlns:ds="http://schemas.openxmlformats.org/officeDocument/2006/customXml" ds:itemID="{9EAB9230-3539-4008-8DC4-5B37CBC7FC49}"/>
</file>

<file path=customXml/itemProps4.xml><?xml version="1.0" encoding="utf-8"?>
<ds:datastoreItem xmlns:ds="http://schemas.openxmlformats.org/officeDocument/2006/customXml" ds:itemID="{A3A44385-062C-436D-8515-D6419ED54CAF}"/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189</Words>
  <Application>Microsoft Office PowerPoint</Application>
  <PresentationFormat>Breedbeeld</PresentationFormat>
  <Paragraphs>57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SLO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Grafische weergave leerdoelenkaart biologie</dc:title>
  <dc:creator>Mireille Kremer</dc:creator>
  <cp:lastModifiedBy>Lammie Stoffers</cp:lastModifiedBy>
  <cp:revision>11</cp:revision>
  <dcterms:created xsi:type="dcterms:W3CDTF">2015-09-03T09:19:17Z</dcterms:created>
  <dcterms:modified xsi:type="dcterms:W3CDTF">2015-11-11T11:03:27Z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0x010100D2854694664375418C0DFD97ECA4320E</vt:lpwstr>
  </property>
  <property fmtid="{D5CDD505-2E9C-101B-9397-08002B2CF9AE}" pid="3" name="_dlc_DocIdItemGuid">
    <vt:lpwstr>50467f5f-e9db-4026-8404-56924c7de5ad</vt:lpwstr>
  </property>
  <property fmtid="{D5CDD505-2E9C-101B-9397-08002B2CF9AE}" pid="4" name="TaxKeyword">
    <vt:lpwstr/>
  </property>
  <property fmtid="{D5CDD505-2E9C-101B-9397-08002B2CF9AE}" pid="5" name="RepAreasOfExpertise">
    <vt:lpwstr/>
  </property>
  <property fmtid="{D5CDD505-2E9C-101B-9397-08002B2CF9AE}" pid="6" name="RepDocumentType">
    <vt:lpwstr/>
  </property>
  <property fmtid="{D5CDD505-2E9C-101B-9397-08002B2CF9AE}" pid="7" name="RepSectionSpecificTheme">
    <vt:lpwstr/>
  </property>
  <property fmtid="{D5CDD505-2E9C-101B-9397-08002B2CF9AE}" pid="8" name="RepCurricularTheme">
    <vt:lpwstr/>
  </property>
  <property fmtid="{D5CDD505-2E9C-101B-9397-08002B2CF9AE}" pid="9" name="TaxKeywordTaxHTField">
    <vt:lpwstr/>
  </property>
  <property fmtid="{D5CDD505-2E9C-101B-9397-08002B2CF9AE}" pid="10" name="RepSection">
    <vt:lpwstr/>
  </property>
  <property fmtid="{D5CDD505-2E9C-101B-9397-08002B2CF9AE}" pid="11" name="RepAuthor">
    <vt:lpwstr/>
  </property>
  <property fmtid="{D5CDD505-2E9C-101B-9397-08002B2CF9AE}" pid="12" name="RepSubjectContent">
    <vt:lpwstr/>
  </property>
  <property fmtid="{D5CDD505-2E9C-101B-9397-08002B2CF9AE}" pid="13" name="RepSector">
    <vt:lpwstr/>
  </property>
  <property fmtid="{D5CDD505-2E9C-101B-9397-08002B2CF9AE}" pid="14" name="RepFileFormat">
    <vt:lpwstr/>
  </property>
  <property fmtid="{D5CDD505-2E9C-101B-9397-08002B2CF9AE}" pid="15" name="RepYear">
    <vt:lpwstr>110;#2015|c53edfba-e7e3-4452-afb2-43f7c4ee8bb9</vt:lpwstr>
  </property>
</Properties>
</file>