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s/slide15.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8.xml" ContentType="application/vnd.openxmlformats-officedocument.presentationml.slide+xml"/>
  <Override PartName="/ppt/slides/slide7.xml" ContentType="application/vnd.openxmlformats-officedocument.presentationml.slide+xml"/>
  <Override PartName="/ppt/slides/slide6.xml" ContentType="application/vnd.openxmlformats-officedocument.presentationml.slide+xml"/>
  <Override PartName="/ppt/slides/slide1.xml" ContentType="application/vnd.openxmlformats-officedocument.presentationml.slide+xml"/>
  <Override PartName="/ppt/slides/slide16.xml" ContentType="application/vnd.openxmlformats-officedocument.presentationml.slide+xml"/>
  <Override PartName="/ppt/slides/slide2.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3.xml" ContentType="application/vnd.openxmlformats-officedocument.presentationml.slide+xml"/>
  <Override PartName="/ppt/notesSlides/notesSlide12.xml" ContentType="application/vnd.openxmlformats-officedocument.presentationml.notesSlide+xml"/>
  <Override PartName="/ppt/notesSlides/notesSlide11.xml" ContentType="application/vnd.openxmlformats-officedocument.presentationml.notesSlide+xml"/>
  <Override PartName="/ppt/notesSlides/notesSlide13.xml" ContentType="application/vnd.openxmlformats-officedocument.presentationml.notesSlide+xml"/>
  <Override PartName="/ppt/notesSlides/notesSlide9.xml" ContentType="application/vnd.openxmlformats-officedocument.presentationml.notesSlide+xml"/>
  <Override PartName="/ppt/notesSlides/notesSlide8.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notesSlides/notesSlide6.xml" ContentType="application/vnd.openxmlformats-officedocument.presentationml.notesSlide+xml"/>
  <Override PartName="/ppt/notesSlides/notesSlide14.xml" ContentType="application/vnd.openxmlformats-officedocument.presentationml.notes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6.xml" ContentType="application/vnd.openxmlformats-officedocument.presentationml.slideLayout+xml"/>
  <Override PartName="/ppt/slideLayouts/slideLayout5.xml" ContentType="application/vnd.openxmlformats-officedocument.presentationml.slideLayout+xml"/>
  <Override PartName="/ppt/slideLayouts/slideLayout4.xml" ContentType="application/vnd.openxmlformats-officedocument.presentationml.slideLayout+xml"/>
  <Override PartName="/ppt/slideMasters/slideMaster1.xml" ContentType="application/vnd.openxmlformats-officedocument.presentationml.slideMaster+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2.xml" ContentType="application/vnd.openxmlformats-officedocument.presentationml.notesSlide+xml"/>
  <Override PartName="/ppt/notesSlides/notesSlide1.xml" ContentType="application/vnd.openxmlformats-officedocument.presentationml.notesSlide+xml"/>
  <Override PartName="/ppt/notesMasters/notesMaster1.xml" ContentType="application/vnd.openxmlformats-officedocument.presentationml.notesMaster+xml"/>
  <Override PartName="/ppt/theme/theme2.xml" ContentType="application/vnd.openxmlformats-officedocument.theme+xml"/>
  <Override PartName="/ppt/theme/theme1.xml" ContentType="application/vnd.openxmlformats-officedocument.theme+xml"/>
  <Override PartName="/ppt/viewProps.xml" ContentType="application/vnd.openxmlformats-officedocument.presentationml.viewProps+xml"/>
  <Override PartName="/ppt/tableStyles.xml" ContentType="application/vnd.openxmlformats-officedocument.presentationml.tableStyles+xml"/>
  <Override PartName="/ppt/presProps.xml" ContentType="application/vnd.openxmlformats-officedocument.presentationml.presProps+xml"/>
  <Override PartName="/docProps/app.xml" ContentType="application/vnd.openxmlformats-officedocument.extended-properties+xml"/>
  <Override PartName="/docProps/core.xml" ContentType="application/vnd.openxmlformats-package.core-properties+xml"/>
  <Override PartName="/customXml/itemProps3.xml" ContentType="application/vnd.openxmlformats-officedocument.customXml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4.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8"/>
  </p:notesMasterIdLst>
  <p:sldIdLst>
    <p:sldId id="331" r:id="rId2"/>
    <p:sldId id="335" r:id="rId3"/>
    <p:sldId id="336" r:id="rId4"/>
    <p:sldId id="341" r:id="rId5"/>
    <p:sldId id="342" r:id="rId6"/>
    <p:sldId id="343" r:id="rId7"/>
    <p:sldId id="344" r:id="rId8"/>
    <p:sldId id="345" r:id="rId9"/>
    <p:sldId id="346" r:id="rId10"/>
    <p:sldId id="347" r:id="rId11"/>
    <p:sldId id="348" r:id="rId12"/>
    <p:sldId id="353" r:id="rId13"/>
    <p:sldId id="349" r:id="rId14"/>
    <p:sldId id="354" r:id="rId15"/>
    <p:sldId id="351" r:id="rId16"/>
    <p:sldId id="352" r:id="rId17"/>
  </p:sldIdLst>
  <p:sldSz cx="9144000" cy="6858000" type="screen4x3"/>
  <p:notesSz cx="6794500" cy="9931400"/>
  <p:defaultTextStyle>
    <a:defPPr>
      <a:defRPr lang="nl-NL"/>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900">
          <p15:clr>
            <a:srgbClr val="A4A3A4"/>
          </p15:clr>
        </p15:guide>
        <p15:guide id="2" orient="horz" pos="2839">
          <p15:clr>
            <a:srgbClr val="A4A3A4"/>
          </p15:clr>
        </p15:guide>
        <p15:guide id="3" orient="horz" pos="2699">
          <p15:clr>
            <a:srgbClr val="A4A3A4"/>
          </p15:clr>
        </p15:guide>
        <p15:guide id="4" orient="horz" pos="1080">
          <p15:clr>
            <a:srgbClr val="A4A3A4"/>
          </p15:clr>
        </p15:guide>
        <p15:guide id="5" pos="1642">
          <p15:clr>
            <a:srgbClr val="A4A3A4"/>
          </p15:clr>
        </p15:guide>
        <p15:guide id="6" pos="1389">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0066"/>
    <a:srgbClr val="8B0051"/>
    <a:srgbClr val="ABA197"/>
    <a:srgbClr val="8D8379"/>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75DCB02-9BB8-47FD-8907-85C794F793BA}" styleName="Stijl, thema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D27102A9-8310-4765-A935-A1911B00CA55}" styleName="Stijl, licht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8017" autoAdjust="0"/>
  </p:normalViewPr>
  <p:slideViewPr>
    <p:cSldViewPr snapToObjects="1">
      <p:cViewPr>
        <p:scale>
          <a:sx n="67" d="100"/>
          <a:sy n="67" d="100"/>
        </p:scale>
        <p:origin x="-1254" y="-678"/>
      </p:cViewPr>
      <p:guideLst>
        <p:guide orient="horz" pos="900"/>
        <p:guide orient="horz" pos="2839"/>
        <p:guide orient="horz" pos="2699"/>
        <p:guide orient="horz" pos="1080"/>
        <p:guide pos="1642"/>
        <p:guide pos="1389"/>
      </p:guideLst>
    </p:cSldViewPr>
  </p:slideViewPr>
  <p:notesTextViewPr>
    <p:cViewPr>
      <p:scale>
        <a:sx n="100" d="100"/>
        <a:sy n="100" d="100"/>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26" Type="http://schemas.openxmlformats.org/officeDocument/2006/relationships/customXml" Target="../customXml/item4.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customXml" Target="../customXml/item3.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customXml" Target="../customXml/item2.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customXml" Target="../customXml/item1.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44283" cy="498295"/>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48645" y="0"/>
            <a:ext cx="2944283" cy="498295"/>
          </a:xfrm>
          <a:prstGeom prst="rect">
            <a:avLst/>
          </a:prstGeom>
        </p:spPr>
        <p:txBody>
          <a:bodyPr vert="horz" lIns="91440" tIns="45720" rIns="91440" bIns="45720" rtlCol="0"/>
          <a:lstStyle>
            <a:lvl1pPr algn="r">
              <a:defRPr sz="1200"/>
            </a:lvl1pPr>
          </a:lstStyle>
          <a:p>
            <a:fld id="{2E08B6D4-5DD9-4C53-B14C-8756226F6A8D}" type="datetimeFigureOut">
              <a:rPr lang="nl-NL" smtClean="0"/>
              <a:t>9-9-2014</a:t>
            </a:fld>
            <a:endParaRPr lang="nl-NL"/>
          </a:p>
        </p:txBody>
      </p:sp>
      <p:sp>
        <p:nvSpPr>
          <p:cNvPr id="4" name="Tijdelijke aanduiding voor dia-afbeelding 3"/>
          <p:cNvSpPr>
            <a:spLocks noGrp="1" noRot="1" noChangeAspect="1"/>
          </p:cNvSpPr>
          <p:nvPr>
            <p:ph type="sldImg" idx="2"/>
          </p:nvPr>
        </p:nvSpPr>
        <p:spPr>
          <a:xfrm>
            <a:off x="1163638" y="1241425"/>
            <a:ext cx="4467225" cy="3351213"/>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79450" y="4779486"/>
            <a:ext cx="5435600" cy="3910489"/>
          </a:xfrm>
          <a:prstGeom prst="rect">
            <a:avLst/>
          </a:prstGeom>
        </p:spPr>
        <p:txBody>
          <a:bodyPr vert="horz" lIns="91440" tIns="45720" rIns="91440" bIns="45720" rtlCol="0"/>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6" name="Tijdelijke aanduiding voor voettekst 5"/>
          <p:cNvSpPr>
            <a:spLocks noGrp="1"/>
          </p:cNvSpPr>
          <p:nvPr>
            <p:ph type="ftr" sz="quarter" idx="4"/>
          </p:nvPr>
        </p:nvSpPr>
        <p:spPr>
          <a:xfrm>
            <a:off x="0" y="9433107"/>
            <a:ext cx="2944283" cy="498294"/>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48645" y="9433107"/>
            <a:ext cx="2944283" cy="498294"/>
          </a:xfrm>
          <a:prstGeom prst="rect">
            <a:avLst/>
          </a:prstGeom>
        </p:spPr>
        <p:txBody>
          <a:bodyPr vert="horz" lIns="91440" tIns="45720" rIns="91440" bIns="45720" rtlCol="0" anchor="b"/>
          <a:lstStyle>
            <a:lvl1pPr algn="r">
              <a:defRPr sz="1200"/>
            </a:lvl1pPr>
          </a:lstStyle>
          <a:p>
            <a:fld id="{70A9A77E-D0E2-4AC2-B1E7-68246F389E17}" type="slidenum">
              <a:rPr lang="nl-NL" smtClean="0"/>
              <a:t>‹nr.›</a:t>
            </a:fld>
            <a:endParaRPr lang="nl-NL"/>
          </a:p>
        </p:txBody>
      </p:sp>
    </p:spTree>
    <p:extLst>
      <p:ext uri="{BB962C8B-B14F-4D97-AF65-F5344CB8AC3E}">
        <p14:creationId xmlns:p14="http://schemas.microsoft.com/office/powerpoint/2010/main" val="354814463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p:cNvSpPr>
            <a:spLocks noGrp="1" noRot="1" noChangeAspect="1" noTextEdit="1"/>
          </p:cNvSpPr>
          <p:nvPr>
            <p:ph type="sldImg"/>
          </p:nvPr>
        </p:nvSpPr>
        <p:spPr bwMode="auto">
          <a:noFill/>
          <a:ln>
            <a:solidFill>
              <a:srgbClr val="000000"/>
            </a:solidFill>
            <a:miter lim="800000"/>
            <a:headEnd/>
            <a:tailEnd/>
          </a:ln>
        </p:spPr>
      </p:sp>
      <p:sp>
        <p:nvSpPr>
          <p:cNvPr id="3993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nl-NL" dirty="0" smtClean="0"/>
          </a:p>
        </p:txBody>
      </p:sp>
      <p:sp>
        <p:nvSpPr>
          <p:cNvPr id="3994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7EC8FAE1-6291-422A-A8E3-C80B716CB6D2}" type="slidenum">
              <a:rPr lang="nl-NL"/>
              <a:pPr fontAlgn="base">
                <a:spcBef>
                  <a:spcPct val="0"/>
                </a:spcBef>
                <a:spcAft>
                  <a:spcPct val="0"/>
                </a:spcAft>
              </a:pPr>
              <a:t>2</a:t>
            </a:fld>
            <a:endParaRPr lang="nl-NL"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aseline="-25000">
                <a:solidFill>
                  <a:schemeClr val="tx1"/>
                </a:solidFill>
                <a:latin typeface="Arial" pitchFamily="34" charset="0"/>
                <a:ea typeface="Geneva" pitchFamily="1" charset="-128"/>
              </a:defRPr>
            </a:lvl1pPr>
            <a:lvl2pPr marL="742950" indent="-285750">
              <a:defRPr sz="2400" baseline="-25000">
                <a:solidFill>
                  <a:schemeClr val="tx1"/>
                </a:solidFill>
                <a:latin typeface="Arial" pitchFamily="34" charset="0"/>
                <a:ea typeface="Geneva" pitchFamily="1" charset="-128"/>
              </a:defRPr>
            </a:lvl2pPr>
            <a:lvl3pPr marL="1143000" indent="-228600">
              <a:defRPr sz="2400" baseline="-25000">
                <a:solidFill>
                  <a:schemeClr val="tx1"/>
                </a:solidFill>
                <a:latin typeface="Arial" pitchFamily="34" charset="0"/>
                <a:ea typeface="Geneva" pitchFamily="1" charset="-128"/>
              </a:defRPr>
            </a:lvl3pPr>
            <a:lvl4pPr marL="1600200" indent="-228600">
              <a:defRPr sz="2400" baseline="-25000">
                <a:solidFill>
                  <a:schemeClr val="tx1"/>
                </a:solidFill>
                <a:latin typeface="Arial" pitchFamily="34" charset="0"/>
                <a:ea typeface="Geneva" pitchFamily="1" charset="-128"/>
              </a:defRPr>
            </a:lvl4pPr>
            <a:lvl5pPr marL="2057400" indent="-228600">
              <a:defRPr sz="2400" baseline="-25000">
                <a:solidFill>
                  <a:schemeClr val="tx1"/>
                </a:solidFill>
                <a:latin typeface="Arial" pitchFamily="34" charset="0"/>
                <a:ea typeface="Geneva" pitchFamily="1" charset="-128"/>
              </a:defRPr>
            </a:lvl5pPr>
            <a:lvl6pPr marL="2514600" indent="-228600" eaLnBrk="0" fontAlgn="base" hangingPunct="0">
              <a:spcBef>
                <a:spcPct val="0"/>
              </a:spcBef>
              <a:spcAft>
                <a:spcPct val="0"/>
              </a:spcAft>
              <a:defRPr sz="2400" baseline="-25000">
                <a:solidFill>
                  <a:schemeClr val="tx1"/>
                </a:solidFill>
                <a:latin typeface="Arial" pitchFamily="34" charset="0"/>
                <a:ea typeface="Geneva" pitchFamily="1" charset="-128"/>
              </a:defRPr>
            </a:lvl6pPr>
            <a:lvl7pPr marL="2971800" indent="-228600" eaLnBrk="0" fontAlgn="base" hangingPunct="0">
              <a:spcBef>
                <a:spcPct val="0"/>
              </a:spcBef>
              <a:spcAft>
                <a:spcPct val="0"/>
              </a:spcAft>
              <a:defRPr sz="2400" baseline="-25000">
                <a:solidFill>
                  <a:schemeClr val="tx1"/>
                </a:solidFill>
                <a:latin typeface="Arial" pitchFamily="34" charset="0"/>
                <a:ea typeface="Geneva" pitchFamily="1" charset="-128"/>
              </a:defRPr>
            </a:lvl7pPr>
            <a:lvl8pPr marL="3429000" indent="-228600" eaLnBrk="0" fontAlgn="base" hangingPunct="0">
              <a:spcBef>
                <a:spcPct val="0"/>
              </a:spcBef>
              <a:spcAft>
                <a:spcPct val="0"/>
              </a:spcAft>
              <a:defRPr sz="2400" baseline="-25000">
                <a:solidFill>
                  <a:schemeClr val="tx1"/>
                </a:solidFill>
                <a:latin typeface="Arial" pitchFamily="34" charset="0"/>
                <a:ea typeface="Geneva" pitchFamily="1" charset="-128"/>
              </a:defRPr>
            </a:lvl8pPr>
            <a:lvl9pPr marL="3886200" indent="-228600" eaLnBrk="0" fontAlgn="base" hangingPunct="0">
              <a:spcBef>
                <a:spcPct val="0"/>
              </a:spcBef>
              <a:spcAft>
                <a:spcPct val="0"/>
              </a:spcAft>
              <a:defRPr sz="2400" baseline="-25000">
                <a:solidFill>
                  <a:schemeClr val="tx1"/>
                </a:solidFill>
                <a:latin typeface="Arial" pitchFamily="34" charset="0"/>
                <a:ea typeface="Geneva" pitchFamily="1" charset="-128"/>
              </a:defRPr>
            </a:lvl9pPr>
          </a:lstStyle>
          <a:p>
            <a:fld id="{D8D7DD5B-3A59-4BEF-A381-35904BBF3DCB}" type="slidenum">
              <a:rPr lang="en-US" altLang="nl-NL" sz="1200" baseline="0" smtClean="0"/>
              <a:pPr/>
              <a:t>12</a:t>
            </a:fld>
            <a:endParaRPr lang="en-US" altLang="nl-NL" sz="1200" baseline="0" smtClean="0"/>
          </a:p>
        </p:txBody>
      </p:sp>
      <p:sp>
        <p:nvSpPr>
          <p:cNvPr id="39939" name="Rectangle 2"/>
          <p:cNvSpPr>
            <a:spLocks noGrp="1" noRot="1" noChangeAspect="1" noChangeArrowheads="1" noTextEdit="1"/>
          </p:cNvSpPr>
          <p:nvPr>
            <p:ph type="sldImg"/>
          </p:nvPr>
        </p:nvSpPr>
        <p:spPr>
          <a:ln/>
        </p:spPr>
      </p:sp>
      <p:sp>
        <p:nvSpPr>
          <p:cNvPr id="39940"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nl-NL" dirty="0" smtClean="0">
              <a:latin typeface="Arial" pitchFamily="34"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aseline="-25000">
                <a:solidFill>
                  <a:schemeClr val="tx1"/>
                </a:solidFill>
                <a:latin typeface="Arial" pitchFamily="34" charset="0"/>
                <a:ea typeface="Geneva" pitchFamily="1" charset="-128"/>
              </a:defRPr>
            </a:lvl1pPr>
            <a:lvl2pPr marL="742950" indent="-285750">
              <a:defRPr sz="2400" baseline="-25000">
                <a:solidFill>
                  <a:schemeClr val="tx1"/>
                </a:solidFill>
                <a:latin typeface="Arial" pitchFamily="34" charset="0"/>
                <a:ea typeface="Geneva" pitchFamily="1" charset="-128"/>
              </a:defRPr>
            </a:lvl2pPr>
            <a:lvl3pPr marL="1143000" indent="-228600">
              <a:defRPr sz="2400" baseline="-25000">
                <a:solidFill>
                  <a:schemeClr val="tx1"/>
                </a:solidFill>
                <a:latin typeface="Arial" pitchFamily="34" charset="0"/>
                <a:ea typeface="Geneva" pitchFamily="1" charset="-128"/>
              </a:defRPr>
            </a:lvl3pPr>
            <a:lvl4pPr marL="1600200" indent="-228600">
              <a:defRPr sz="2400" baseline="-25000">
                <a:solidFill>
                  <a:schemeClr val="tx1"/>
                </a:solidFill>
                <a:latin typeface="Arial" pitchFamily="34" charset="0"/>
                <a:ea typeface="Geneva" pitchFamily="1" charset="-128"/>
              </a:defRPr>
            </a:lvl4pPr>
            <a:lvl5pPr marL="2057400" indent="-228600">
              <a:defRPr sz="2400" baseline="-25000">
                <a:solidFill>
                  <a:schemeClr val="tx1"/>
                </a:solidFill>
                <a:latin typeface="Arial" pitchFamily="34" charset="0"/>
                <a:ea typeface="Geneva" pitchFamily="1" charset="-128"/>
              </a:defRPr>
            </a:lvl5pPr>
            <a:lvl6pPr marL="2514600" indent="-228600" eaLnBrk="0" fontAlgn="base" hangingPunct="0">
              <a:spcBef>
                <a:spcPct val="0"/>
              </a:spcBef>
              <a:spcAft>
                <a:spcPct val="0"/>
              </a:spcAft>
              <a:defRPr sz="2400" baseline="-25000">
                <a:solidFill>
                  <a:schemeClr val="tx1"/>
                </a:solidFill>
                <a:latin typeface="Arial" pitchFamily="34" charset="0"/>
                <a:ea typeface="Geneva" pitchFamily="1" charset="-128"/>
              </a:defRPr>
            </a:lvl6pPr>
            <a:lvl7pPr marL="2971800" indent="-228600" eaLnBrk="0" fontAlgn="base" hangingPunct="0">
              <a:spcBef>
                <a:spcPct val="0"/>
              </a:spcBef>
              <a:spcAft>
                <a:spcPct val="0"/>
              </a:spcAft>
              <a:defRPr sz="2400" baseline="-25000">
                <a:solidFill>
                  <a:schemeClr val="tx1"/>
                </a:solidFill>
                <a:latin typeface="Arial" pitchFamily="34" charset="0"/>
                <a:ea typeface="Geneva" pitchFamily="1" charset="-128"/>
              </a:defRPr>
            </a:lvl7pPr>
            <a:lvl8pPr marL="3429000" indent="-228600" eaLnBrk="0" fontAlgn="base" hangingPunct="0">
              <a:spcBef>
                <a:spcPct val="0"/>
              </a:spcBef>
              <a:spcAft>
                <a:spcPct val="0"/>
              </a:spcAft>
              <a:defRPr sz="2400" baseline="-25000">
                <a:solidFill>
                  <a:schemeClr val="tx1"/>
                </a:solidFill>
                <a:latin typeface="Arial" pitchFamily="34" charset="0"/>
                <a:ea typeface="Geneva" pitchFamily="1" charset="-128"/>
              </a:defRPr>
            </a:lvl8pPr>
            <a:lvl9pPr marL="3886200" indent="-228600" eaLnBrk="0" fontAlgn="base" hangingPunct="0">
              <a:spcBef>
                <a:spcPct val="0"/>
              </a:spcBef>
              <a:spcAft>
                <a:spcPct val="0"/>
              </a:spcAft>
              <a:defRPr sz="2400" baseline="-25000">
                <a:solidFill>
                  <a:schemeClr val="tx1"/>
                </a:solidFill>
                <a:latin typeface="Arial" pitchFamily="34" charset="0"/>
                <a:ea typeface="Geneva" pitchFamily="1" charset="-128"/>
              </a:defRPr>
            </a:lvl9pPr>
          </a:lstStyle>
          <a:p>
            <a:fld id="{D8D7DD5B-3A59-4BEF-A381-35904BBF3DCB}" type="slidenum">
              <a:rPr lang="en-US" altLang="nl-NL" sz="1200" baseline="0" smtClean="0"/>
              <a:pPr/>
              <a:t>13</a:t>
            </a:fld>
            <a:endParaRPr lang="en-US" altLang="nl-NL" sz="1200" baseline="0" smtClean="0"/>
          </a:p>
        </p:txBody>
      </p:sp>
      <p:sp>
        <p:nvSpPr>
          <p:cNvPr id="39939" name="Rectangle 2"/>
          <p:cNvSpPr>
            <a:spLocks noGrp="1" noRot="1" noChangeAspect="1" noChangeArrowheads="1" noTextEdit="1"/>
          </p:cNvSpPr>
          <p:nvPr>
            <p:ph type="sldImg"/>
          </p:nvPr>
        </p:nvSpPr>
        <p:spPr>
          <a:ln/>
        </p:spPr>
      </p:sp>
      <p:sp>
        <p:nvSpPr>
          <p:cNvPr id="39940"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nl-NL" dirty="0" smtClean="0">
              <a:latin typeface="Arial" pitchFamily="34"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aseline="-25000">
                <a:solidFill>
                  <a:schemeClr val="tx1"/>
                </a:solidFill>
                <a:latin typeface="Arial" pitchFamily="34" charset="0"/>
                <a:ea typeface="Geneva" pitchFamily="1" charset="-128"/>
              </a:defRPr>
            </a:lvl1pPr>
            <a:lvl2pPr marL="742950" indent="-285750">
              <a:defRPr sz="2400" baseline="-25000">
                <a:solidFill>
                  <a:schemeClr val="tx1"/>
                </a:solidFill>
                <a:latin typeface="Arial" pitchFamily="34" charset="0"/>
                <a:ea typeface="Geneva" pitchFamily="1" charset="-128"/>
              </a:defRPr>
            </a:lvl2pPr>
            <a:lvl3pPr marL="1143000" indent="-228600">
              <a:defRPr sz="2400" baseline="-25000">
                <a:solidFill>
                  <a:schemeClr val="tx1"/>
                </a:solidFill>
                <a:latin typeface="Arial" pitchFamily="34" charset="0"/>
                <a:ea typeface="Geneva" pitchFamily="1" charset="-128"/>
              </a:defRPr>
            </a:lvl3pPr>
            <a:lvl4pPr marL="1600200" indent="-228600">
              <a:defRPr sz="2400" baseline="-25000">
                <a:solidFill>
                  <a:schemeClr val="tx1"/>
                </a:solidFill>
                <a:latin typeface="Arial" pitchFamily="34" charset="0"/>
                <a:ea typeface="Geneva" pitchFamily="1" charset="-128"/>
              </a:defRPr>
            </a:lvl4pPr>
            <a:lvl5pPr marL="2057400" indent="-228600">
              <a:defRPr sz="2400" baseline="-25000">
                <a:solidFill>
                  <a:schemeClr val="tx1"/>
                </a:solidFill>
                <a:latin typeface="Arial" pitchFamily="34" charset="0"/>
                <a:ea typeface="Geneva" pitchFamily="1" charset="-128"/>
              </a:defRPr>
            </a:lvl5pPr>
            <a:lvl6pPr marL="2514600" indent="-228600" eaLnBrk="0" fontAlgn="base" hangingPunct="0">
              <a:spcBef>
                <a:spcPct val="0"/>
              </a:spcBef>
              <a:spcAft>
                <a:spcPct val="0"/>
              </a:spcAft>
              <a:defRPr sz="2400" baseline="-25000">
                <a:solidFill>
                  <a:schemeClr val="tx1"/>
                </a:solidFill>
                <a:latin typeface="Arial" pitchFamily="34" charset="0"/>
                <a:ea typeface="Geneva" pitchFamily="1" charset="-128"/>
              </a:defRPr>
            </a:lvl6pPr>
            <a:lvl7pPr marL="2971800" indent="-228600" eaLnBrk="0" fontAlgn="base" hangingPunct="0">
              <a:spcBef>
                <a:spcPct val="0"/>
              </a:spcBef>
              <a:spcAft>
                <a:spcPct val="0"/>
              </a:spcAft>
              <a:defRPr sz="2400" baseline="-25000">
                <a:solidFill>
                  <a:schemeClr val="tx1"/>
                </a:solidFill>
                <a:latin typeface="Arial" pitchFamily="34" charset="0"/>
                <a:ea typeface="Geneva" pitchFamily="1" charset="-128"/>
              </a:defRPr>
            </a:lvl7pPr>
            <a:lvl8pPr marL="3429000" indent="-228600" eaLnBrk="0" fontAlgn="base" hangingPunct="0">
              <a:spcBef>
                <a:spcPct val="0"/>
              </a:spcBef>
              <a:spcAft>
                <a:spcPct val="0"/>
              </a:spcAft>
              <a:defRPr sz="2400" baseline="-25000">
                <a:solidFill>
                  <a:schemeClr val="tx1"/>
                </a:solidFill>
                <a:latin typeface="Arial" pitchFamily="34" charset="0"/>
                <a:ea typeface="Geneva" pitchFamily="1" charset="-128"/>
              </a:defRPr>
            </a:lvl8pPr>
            <a:lvl9pPr marL="3886200" indent="-228600" eaLnBrk="0" fontAlgn="base" hangingPunct="0">
              <a:spcBef>
                <a:spcPct val="0"/>
              </a:spcBef>
              <a:spcAft>
                <a:spcPct val="0"/>
              </a:spcAft>
              <a:defRPr sz="2400" baseline="-25000">
                <a:solidFill>
                  <a:schemeClr val="tx1"/>
                </a:solidFill>
                <a:latin typeface="Arial" pitchFamily="34" charset="0"/>
                <a:ea typeface="Geneva" pitchFamily="1" charset="-128"/>
              </a:defRPr>
            </a:lvl9pPr>
          </a:lstStyle>
          <a:p>
            <a:fld id="{D8D7DD5B-3A59-4BEF-A381-35904BBF3DCB}" type="slidenum">
              <a:rPr lang="en-US" altLang="nl-NL" sz="1200" baseline="0" smtClean="0"/>
              <a:pPr/>
              <a:t>14</a:t>
            </a:fld>
            <a:endParaRPr lang="en-US" altLang="nl-NL" sz="1200" baseline="0" smtClean="0"/>
          </a:p>
        </p:txBody>
      </p:sp>
      <p:sp>
        <p:nvSpPr>
          <p:cNvPr id="39939" name="Rectangle 2"/>
          <p:cNvSpPr>
            <a:spLocks noGrp="1" noRot="1" noChangeAspect="1" noChangeArrowheads="1" noTextEdit="1"/>
          </p:cNvSpPr>
          <p:nvPr>
            <p:ph type="sldImg"/>
          </p:nvPr>
        </p:nvSpPr>
        <p:spPr>
          <a:ln/>
        </p:spPr>
      </p:sp>
      <p:sp>
        <p:nvSpPr>
          <p:cNvPr id="39940"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nl-NL" dirty="0" smtClean="0">
              <a:latin typeface="Arial" pitchFamily="34"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aseline="-25000">
                <a:solidFill>
                  <a:schemeClr val="tx1"/>
                </a:solidFill>
                <a:latin typeface="Arial" pitchFamily="34" charset="0"/>
                <a:ea typeface="Geneva" pitchFamily="1" charset="-128"/>
              </a:defRPr>
            </a:lvl1pPr>
            <a:lvl2pPr marL="742950" indent="-285750">
              <a:defRPr sz="2400" baseline="-25000">
                <a:solidFill>
                  <a:schemeClr val="tx1"/>
                </a:solidFill>
                <a:latin typeface="Arial" pitchFamily="34" charset="0"/>
                <a:ea typeface="Geneva" pitchFamily="1" charset="-128"/>
              </a:defRPr>
            </a:lvl2pPr>
            <a:lvl3pPr marL="1143000" indent="-228600">
              <a:defRPr sz="2400" baseline="-25000">
                <a:solidFill>
                  <a:schemeClr val="tx1"/>
                </a:solidFill>
                <a:latin typeface="Arial" pitchFamily="34" charset="0"/>
                <a:ea typeface="Geneva" pitchFamily="1" charset="-128"/>
              </a:defRPr>
            </a:lvl3pPr>
            <a:lvl4pPr marL="1600200" indent="-228600">
              <a:defRPr sz="2400" baseline="-25000">
                <a:solidFill>
                  <a:schemeClr val="tx1"/>
                </a:solidFill>
                <a:latin typeface="Arial" pitchFamily="34" charset="0"/>
                <a:ea typeface="Geneva" pitchFamily="1" charset="-128"/>
              </a:defRPr>
            </a:lvl4pPr>
            <a:lvl5pPr marL="2057400" indent="-228600">
              <a:defRPr sz="2400" baseline="-25000">
                <a:solidFill>
                  <a:schemeClr val="tx1"/>
                </a:solidFill>
                <a:latin typeface="Arial" pitchFamily="34" charset="0"/>
                <a:ea typeface="Geneva" pitchFamily="1" charset="-128"/>
              </a:defRPr>
            </a:lvl5pPr>
            <a:lvl6pPr marL="2514600" indent="-228600" eaLnBrk="0" fontAlgn="base" hangingPunct="0">
              <a:spcBef>
                <a:spcPct val="0"/>
              </a:spcBef>
              <a:spcAft>
                <a:spcPct val="0"/>
              </a:spcAft>
              <a:defRPr sz="2400" baseline="-25000">
                <a:solidFill>
                  <a:schemeClr val="tx1"/>
                </a:solidFill>
                <a:latin typeface="Arial" pitchFamily="34" charset="0"/>
                <a:ea typeface="Geneva" pitchFamily="1" charset="-128"/>
              </a:defRPr>
            </a:lvl6pPr>
            <a:lvl7pPr marL="2971800" indent="-228600" eaLnBrk="0" fontAlgn="base" hangingPunct="0">
              <a:spcBef>
                <a:spcPct val="0"/>
              </a:spcBef>
              <a:spcAft>
                <a:spcPct val="0"/>
              </a:spcAft>
              <a:defRPr sz="2400" baseline="-25000">
                <a:solidFill>
                  <a:schemeClr val="tx1"/>
                </a:solidFill>
                <a:latin typeface="Arial" pitchFamily="34" charset="0"/>
                <a:ea typeface="Geneva" pitchFamily="1" charset="-128"/>
              </a:defRPr>
            </a:lvl7pPr>
            <a:lvl8pPr marL="3429000" indent="-228600" eaLnBrk="0" fontAlgn="base" hangingPunct="0">
              <a:spcBef>
                <a:spcPct val="0"/>
              </a:spcBef>
              <a:spcAft>
                <a:spcPct val="0"/>
              </a:spcAft>
              <a:defRPr sz="2400" baseline="-25000">
                <a:solidFill>
                  <a:schemeClr val="tx1"/>
                </a:solidFill>
                <a:latin typeface="Arial" pitchFamily="34" charset="0"/>
                <a:ea typeface="Geneva" pitchFamily="1" charset="-128"/>
              </a:defRPr>
            </a:lvl8pPr>
            <a:lvl9pPr marL="3886200" indent="-228600" eaLnBrk="0" fontAlgn="base" hangingPunct="0">
              <a:spcBef>
                <a:spcPct val="0"/>
              </a:spcBef>
              <a:spcAft>
                <a:spcPct val="0"/>
              </a:spcAft>
              <a:defRPr sz="2400" baseline="-25000">
                <a:solidFill>
                  <a:schemeClr val="tx1"/>
                </a:solidFill>
                <a:latin typeface="Arial" pitchFamily="34" charset="0"/>
                <a:ea typeface="Geneva" pitchFamily="1" charset="-128"/>
              </a:defRPr>
            </a:lvl9pPr>
          </a:lstStyle>
          <a:p>
            <a:fld id="{D8D7DD5B-3A59-4BEF-A381-35904BBF3DCB}" type="slidenum">
              <a:rPr lang="en-US" altLang="nl-NL" sz="1200" baseline="0" smtClean="0"/>
              <a:pPr/>
              <a:t>15</a:t>
            </a:fld>
            <a:endParaRPr lang="en-US" altLang="nl-NL" sz="1200" baseline="0" smtClean="0"/>
          </a:p>
        </p:txBody>
      </p:sp>
      <p:sp>
        <p:nvSpPr>
          <p:cNvPr id="39939" name="Rectangle 2"/>
          <p:cNvSpPr>
            <a:spLocks noGrp="1" noRot="1" noChangeAspect="1" noChangeArrowheads="1" noTextEdit="1"/>
          </p:cNvSpPr>
          <p:nvPr>
            <p:ph type="sldImg"/>
          </p:nvPr>
        </p:nvSpPr>
        <p:spPr>
          <a:ln/>
        </p:spPr>
      </p:sp>
      <p:sp>
        <p:nvSpPr>
          <p:cNvPr id="39940"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nl-NL" dirty="0" smtClean="0">
              <a:latin typeface="Arial" pitchFamily="34"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aseline="-25000">
                <a:solidFill>
                  <a:schemeClr val="tx1"/>
                </a:solidFill>
                <a:latin typeface="Arial" pitchFamily="34" charset="0"/>
                <a:ea typeface="Geneva" pitchFamily="1" charset="-128"/>
              </a:defRPr>
            </a:lvl1pPr>
            <a:lvl2pPr marL="742950" indent="-285750">
              <a:defRPr sz="2400" baseline="-25000">
                <a:solidFill>
                  <a:schemeClr val="tx1"/>
                </a:solidFill>
                <a:latin typeface="Arial" pitchFamily="34" charset="0"/>
                <a:ea typeface="Geneva" pitchFamily="1" charset="-128"/>
              </a:defRPr>
            </a:lvl2pPr>
            <a:lvl3pPr marL="1143000" indent="-228600">
              <a:defRPr sz="2400" baseline="-25000">
                <a:solidFill>
                  <a:schemeClr val="tx1"/>
                </a:solidFill>
                <a:latin typeface="Arial" pitchFamily="34" charset="0"/>
                <a:ea typeface="Geneva" pitchFamily="1" charset="-128"/>
              </a:defRPr>
            </a:lvl3pPr>
            <a:lvl4pPr marL="1600200" indent="-228600">
              <a:defRPr sz="2400" baseline="-25000">
                <a:solidFill>
                  <a:schemeClr val="tx1"/>
                </a:solidFill>
                <a:latin typeface="Arial" pitchFamily="34" charset="0"/>
                <a:ea typeface="Geneva" pitchFamily="1" charset="-128"/>
              </a:defRPr>
            </a:lvl4pPr>
            <a:lvl5pPr marL="2057400" indent="-228600">
              <a:defRPr sz="2400" baseline="-25000">
                <a:solidFill>
                  <a:schemeClr val="tx1"/>
                </a:solidFill>
                <a:latin typeface="Arial" pitchFamily="34" charset="0"/>
                <a:ea typeface="Geneva" pitchFamily="1" charset="-128"/>
              </a:defRPr>
            </a:lvl5pPr>
            <a:lvl6pPr marL="2514600" indent="-228600" eaLnBrk="0" fontAlgn="base" hangingPunct="0">
              <a:spcBef>
                <a:spcPct val="0"/>
              </a:spcBef>
              <a:spcAft>
                <a:spcPct val="0"/>
              </a:spcAft>
              <a:defRPr sz="2400" baseline="-25000">
                <a:solidFill>
                  <a:schemeClr val="tx1"/>
                </a:solidFill>
                <a:latin typeface="Arial" pitchFamily="34" charset="0"/>
                <a:ea typeface="Geneva" pitchFamily="1" charset="-128"/>
              </a:defRPr>
            </a:lvl6pPr>
            <a:lvl7pPr marL="2971800" indent="-228600" eaLnBrk="0" fontAlgn="base" hangingPunct="0">
              <a:spcBef>
                <a:spcPct val="0"/>
              </a:spcBef>
              <a:spcAft>
                <a:spcPct val="0"/>
              </a:spcAft>
              <a:defRPr sz="2400" baseline="-25000">
                <a:solidFill>
                  <a:schemeClr val="tx1"/>
                </a:solidFill>
                <a:latin typeface="Arial" pitchFamily="34" charset="0"/>
                <a:ea typeface="Geneva" pitchFamily="1" charset="-128"/>
              </a:defRPr>
            </a:lvl7pPr>
            <a:lvl8pPr marL="3429000" indent="-228600" eaLnBrk="0" fontAlgn="base" hangingPunct="0">
              <a:spcBef>
                <a:spcPct val="0"/>
              </a:spcBef>
              <a:spcAft>
                <a:spcPct val="0"/>
              </a:spcAft>
              <a:defRPr sz="2400" baseline="-25000">
                <a:solidFill>
                  <a:schemeClr val="tx1"/>
                </a:solidFill>
                <a:latin typeface="Arial" pitchFamily="34" charset="0"/>
                <a:ea typeface="Geneva" pitchFamily="1" charset="-128"/>
              </a:defRPr>
            </a:lvl8pPr>
            <a:lvl9pPr marL="3886200" indent="-228600" eaLnBrk="0" fontAlgn="base" hangingPunct="0">
              <a:spcBef>
                <a:spcPct val="0"/>
              </a:spcBef>
              <a:spcAft>
                <a:spcPct val="0"/>
              </a:spcAft>
              <a:defRPr sz="2400" baseline="-25000">
                <a:solidFill>
                  <a:schemeClr val="tx1"/>
                </a:solidFill>
                <a:latin typeface="Arial" pitchFamily="34" charset="0"/>
                <a:ea typeface="Geneva" pitchFamily="1" charset="-128"/>
              </a:defRPr>
            </a:lvl9pPr>
          </a:lstStyle>
          <a:p>
            <a:fld id="{D8D7DD5B-3A59-4BEF-A381-35904BBF3DCB}" type="slidenum">
              <a:rPr lang="en-US" altLang="nl-NL" sz="1200" baseline="0" smtClean="0"/>
              <a:pPr/>
              <a:t>16</a:t>
            </a:fld>
            <a:endParaRPr lang="en-US" altLang="nl-NL" sz="1200" baseline="0" smtClean="0"/>
          </a:p>
        </p:txBody>
      </p:sp>
      <p:sp>
        <p:nvSpPr>
          <p:cNvPr id="39939" name="Rectangle 2"/>
          <p:cNvSpPr>
            <a:spLocks noGrp="1" noRot="1" noChangeAspect="1" noChangeArrowheads="1" noTextEdit="1"/>
          </p:cNvSpPr>
          <p:nvPr>
            <p:ph type="sldImg"/>
          </p:nvPr>
        </p:nvSpPr>
        <p:spPr>
          <a:ln/>
        </p:spPr>
      </p:sp>
      <p:sp>
        <p:nvSpPr>
          <p:cNvPr id="39940"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nl-NL" dirty="0" smtClean="0">
              <a:latin typeface="Arial"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aseline="-25000">
                <a:solidFill>
                  <a:schemeClr val="tx1"/>
                </a:solidFill>
                <a:latin typeface="Arial" pitchFamily="34" charset="0"/>
                <a:ea typeface="Geneva" pitchFamily="1" charset="-128"/>
              </a:defRPr>
            </a:lvl1pPr>
            <a:lvl2pPr marL="742950" indent="-285750">
              <a:defRPr sz="2400" baseline="-25000">
                <a:solidFill>
                  <a:schemeClr val="tx1"/>
                </a:solidFill>
                <a:latin typeface="Arial" pitchFamily="34" charset="0"/>
                <a:ea typeface="Geneva" pitchFamily="1" charset="-128"/>
              </a:defRPr>
            </a:lvl2pPr>
            <a:lvl3pPr marL="1143000" indent="-228600">
              <a:defRPr sz="2400" baseline="-25000">
                <a:solidFill>
                  <a:schemeClr val="tx1"/>
                </a:solidFill>
                <a:latin typeface="Arial" pitchFamily="34" charset="0"/>
                <a:ea typeface="Geneva" pitchFamily="1" charset="-128"/>
              </a:defRPr>
            </a:lvl3pPr>
            <a:lvl4pPr marL="1600200" indent="-228600">
              <a:defRPr sz="2400" baseline="-25000">
                <a:solidFill>
                  <a:schemeClr val="tx1"/>
                </a:solidFill>
                <a:latin typeface="Arial" pitchFamily="34" charset="0"/>
                <a:ea typeface="Geneva" pitchFamily="1" charset="-128"/>
              </a:defRPr>
            </a:lvl4pPr>
            <a:lvl5pPr marL="2057400" indent="-228600">
              <a:defRPr sz="2400" baseline="-25000">
                <a:solidFill>
                  <a:schemeClr val="tx1"/>
                </a:solidFill>
                <a:latin typeface="Arial" pitchFamily="34" charset="0"/>
                <a:ea typeface="Geneva" pitchFamily="1" charset="-128"/>
              </a:defRPr>
            </a:lvl5pPr>
            <a:lvl6pPr marL="2514600" indent="-228600" eaLnBrk="0" fontAlgn="base" hangingPunct="0">
              <a:spcBef>
                <a:spcPct val="0"/>
              </a:spcBef>
              <a:spcAft>
                <a:spcPct val="0"/>
              </a:spcAft>
              <a:defRPr sz="2400" baseline="-25000">
                <a:solidFill>
                  <a:schemeClr val="tx1"/>
                </a:solidFill>
                <a:latin typeface="Arial" pitchFamily="34" charset="0"/>
                <a:ea typeface="Geneva" pitchFamily="1" charset="-128"/>
              </a:defRPr>
            </a:lvl6pPr>
            <a:lvl7pPr marL="2971800" indent="-228600" eaLnBrk="0" fontAlgn="base" hangingPunct="0">
              <a:spcBef>
                <a:spcPct val="0"/>
              </a:spcBef>
              <a:spcAft>
                <a:spcPct val="0"/>
              </a:spcAft>
              <a:defRPr sz="2400" baseline="-25000">
                <a:solidFill>
                  <a:schemeClr val="tx1"/>
                </a:solidFill>
                <a:latin typeface="Arial" pitchFamily="34" charset="0"/>
                <a:ea typeface="Geneva" pitchFamily="1" charset="-128"/>
              </a:defRPr>
            </a:lvl7pPr>
            <a:lvl8pPr marL="3429000" indent="-228600" eaLnBrk="0" fontAlgn="base" hangingPunct="0">
              <a:spcBef>
                <a:spcPct val="0"/>
              </a:spcBef>
              <a:spcAft>
                <a:spcPct val="0"/>
              </a:spcAft>
              <a:defRPr sz="2400" baseline="-25000">
                <a:solidFill>
                  <a:schemeClr val="tx1"/>
                </a:solidFill>
                <a:latin typeface="Arial" pitchFamily="34" charset="0"/>
                <a:ea typeface="Geneva" pitchFamily="1" charset="-128"/>
              </a:defRPr>
            </a:lvl8pPr>
            <a:lvl9pPr marL="3886200" indent="-228600" eaLnBrk="0" fontAlgn="base" hangingPunct="0">
              <a:spcBef>
                <a:spcPct val="0"/>
              </a:spcBef>
              <a:spcAft>
                <a:spcPct val="0"/>
              </a:spcAft>
              <a:defRPr sz="2400" baseline="-25000">
                <a:solidFill>
                  <a:schemeClr val="tx1"/>
                </a:solidFill>
                <a:latin typeface="Arial" pitchFamily="34" charset="0"/>
                <a:ea typeface="Geneva" pitchFamily="1" charset="-128"/>
              </a:defRPr>
            </a:lvl9pPr>
          </a:lstStyle>
          <a:p>
            <a:fld id="{D8D7DD5B-3A59-4BEF-A381-35904BBF3DCB}" type="slidenum">
              <a:rPr lang="en-US" altLang="nl-NL" sz="1200" baseline="0" smtClean="0"/>
              <a:pPr/>
              <a:t>3</a:t>
            </a:fld>
            <a:endParaRPr lang="en-US" altLang="nl-NL" sz="1200" baseline="0" dirty="0" smtClean="0"/>
          </a:p>
        </p:txBody>
      </p:sp>
      <p:sp>
        <p:nvSpPr>
          <p:cNvPr id="39939" name="Rectangle 2"/>
          <p:cNvSpPr>
            <a:spLocks noGrp="1" noRot="1" noChangeAspect="1" noChangeArrowheads="1" noTextEdit="1"/>
          </p:cNvSpPr>
          <p:nvPr>
            <p:ph type="sldImg"/>
          </p:nvPr>
        </p:nvSpPr>
        <p:spPr>
          <a:ln/>
        </p:spPr>
      </p:sp>
      <p:sp>
        <p:nvSpPr>
          <p:cNvPr id="39940"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nl-NL" dirty="0" smtClean="0">
              <a:latin typeface="Arial"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aseline="-25000">
                <a:solidFill>
                  <a:schemeClr val="tx1"/>
                </a:solidFill>
                <a:latin typeface="Arial" pitchFamily="34" charset="0"/>
                <a:ea typeface="Geneva" pitchFamily="1" charset="-128"/>
              </a:defRPr>
            </a:lvl1pPr>
            <a:lvl2pPr marL="742950" indent="-285750">
              <a:defRPr sz="2400" baseline="-25000">
                <a:solidFill>
                  <a:schemeClr val="tx1"/>
                </a:solidFill>
                <a:latin typeface="Arial" pitchFamily="34" charset="0"/>
                <a:ea typeface="Geneva" pitchFamily="1" charset="-128"/>
              </a:defRPr>
            </a:lvl2pPr>
            <a:lvl3pPr marL="1143000" indent="-228600">
              <a:defRPr sz="2400" baseline="-25000">
                <a:solidFill>
                  <a:schemeClr val="tx1"/>
                </a:solidFill>
                <a:latin typeface="Arial" pitchFamily="34" charset="0"/>
                <a:ea typeface="Geneva" pitchFamily="1" charset="-128"/>
              </a:defRPr>
            </a:lvl3pPr>
            <a:lvl4pPr marL="1600200" indent="-228600">
              <a:defRPr sz="2400" baseline="-25000">
                <a:solidFill>
                  <a:schemeClr val="tx1"/>
                </a:solidFill>
                <a:latin typeface="Arial" pitchFamily="34" charset="0"/>
                <a:ea typeface="Geneva" pitchFamily="1" charset="-128"/>
              </a:defRPr>
            </a:lvl4pPr>
            <a:lvl5pPr marL="2057400" indent="-228600">
              <a:defRPr sz="2400" baseline="-25000">
                <a:solidFill>
                  <a:schemeClr val="tx1"/>
                </a:solidFill>
                <a:latin typeface="Arial" pitchFamily="34" charset="0"/>
                <a:ea typeface="Geneva" pitchFamily="1" charset="-128"/>
              </a:defRPr>
            </a:lvl5pPr>
            <a:lvl6pPr marL="2514600" indent="-228600" eaLnBrk="0" fontAlgn="base" hangingPunct="0">
              <a:spcBef>
                <a:spcPct val="0"/>
              </a:spcBef>
              <a:spcAft>
                <a:spcPct val="0"/>
              </a:spcAft>
              <a:defRPr sz="2400" baseline="-25000">
                <a:solidFill>
                  <a:schemeClr val="tx1"/>
                </a:solidFill>
                <a:latin typeface="Arial" pitchFamily="34" charset="0"/>
                <a:ea typeface="Geneva" pitchFamily="1" charset="-128"/>
              </a:defRPr>
            </a:lvl6pPr>
            <a:lvl7pPr marL="2971800" indent="-228600" eaLnBrk="0" fontAlgn="base" hangingPunct="0">
              <a:spcBef>
                <a:spcPct val="0"/>
              </a:spcBef>
              <a:spcAft>
                <a:spcPct val="0"/>
              </a:spcAft>
              <a:defRPr sz="2400" baseline="-25000">
                <a:solidFill>
                  <a:schemeClr val="tx1"/>
                </a:solidFill>
                <a:latin typeface="Arial" pitchFamily="34" charset="0"/>
                <a:ea typeface="Geneva" pitchFamily="1" charset="-128"/>
              </a:defRPr>
            </a:lvl7pPr>
            <a:lvl8pPr marL="3429000" indent="-228600" eaLnBrk="0" fontAlgn="base" hangingPunct="0">
              <a:spcBef>
                <a:spcPct val="0"/>
              </a:spcBef>
              <a:spcAft>
                <a:spcPct val="0"/>
              </a:spcAft>
              <a:defRPr sz="2400" baseline="-25000">
                <a:solidFill>
                  <a:schemeClr val="tx1"/>
                </a:solidFill>
                <a:latin typeface="Arial" pitchFamily="34" charset="0"/>
                <a:ea typeface="Geneva" pitchFamily="1" charset="-128"/>
              </a:defRPr>
            </a:lvl8pPr>
            <a:lvl9pPr marL="3886200" indent="-228600" eaLnBrk="0" fontAlgn="base" hangingPunct="0">
              <a:spcBef>
                <a:spcPct val="0"/>
              </a:spcBef>
              <a:spcAft>
                <a:spcPct val="0"/>
              </a:spcAft>
              <a:defRPr sz="2400" baseline="-25000">
                <a:solidFill>
                  <a:schemeClr val="tx1"/>
                </a:solidFill>
                <a:latin typeface="Arial" pitchFamily="34" charset="0"/>
                <a:ea typeface="Geneva" pitchFamily="1" charset="-128"/>
              </a:defRPr>
            </a:lvl9pPr>
          </a:lstStyle>
          <a:p>
            <a:fld id="{D8D7DD5B-3A59-4BEF-A381-35904BBF3DCB}" type="slidenum">
              <a:rPr lang="en-US" altLang="nl-NL" sz="1200" baseline="0" smtClean="0"/>
              <a:pPr/>
              <a:t>5</a:t>
            </a:fld>
            <a:endParaRPr lang="en-US" altLang="nl-NL" sz="1200" baseline="0" smtClean="0"/>
          </a:p>
        </p:txBody>
      </p:sp>
      <p:sp>
        <p:nvSpPr>
          <p:cNvPr id="39939" name="Rectangle 2"/>
          <p:cNvSpPr>
            <a:spLocks noGrp="1" noRot="1" noChangeAspect="1" noChangeArrowheads="1" noTextEdit="1"/>
          </p:cNvSpPr>
          <p:nvPr>
            <p:ph type="sldImg"/>
          </p:nvPr>
        </p:nvSpPr>
        <p:spPr>
          <a:ln/>
        </p:spPr>
      </p:sp>
      <p:sp>
        <p:nvSpPr>
          <p:cNvPr id="39940"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nl-NL" dirty="0" smtClean="0"/>
              <a:t>De leerroutes die zijn ontwikkeld in het project Passende Perspectieven zijn bedoeld voor leerlingen van wie verwacht wordt dat ze het fundamentele referentieniveau 1F op 12-jarige leeftijd niet halen. Dit kan zijn op alle onderdelen of (binnen) een specifiek domein. Een leerling kan ook alleen voor één vakgebied of domein aanpassingen nodig hebben. Gefundeerde onderbouwing waarom een leerling in een bepaalde leerroute geplaatst wordt is belangrijk. Dat kan bijvoorbeeld door het formuleren van een ontwikkelingsperspectief onder begeleiding van een orthopedagoog.</a:t>
            </a:r>
          </a:p>
          <a:p>
            <a:r>
              <a:rPr lang="nl-NL" dirty="0" smtClean="0"/>
              <a:t>We richten ons op leerlingen die vanwege </a:t>
            </a:r>
            <a:r>
              <a:rPr lang="nl-NL" dirty="0" err="1" smtClean="0"/>
              <a:t>kindfactoren</a:t>
            </a:r>
            <a:r>
              <a:rPr lang="nl-NL" dirty="0" smtClean="0"/>
              <a:t> het fundamentele referentieniveau (1F) niet halen. Er is in Nederland ook een groep leerlingen die onvoldoende aanbod in de Nederlandse taal heeft gekregen. Dit kan zijn omdat Nederlands niet hun eerste taal is, of omdat de thuissituatie geen </a:t>
            </a:r>
            <a:r>
              <a:rPr lang="nl-NL" dirty="0" err="1" smtClean="0"/>
              <a:t>taalstimulerende</a:t>
            </a:r>
            <a:r>
              <a:rPr lang="nl-NL" dirty="0" smtClean="0"/>
              <a:t> omgeving biedt. Ook is het mogelijk dat de onderwijssituatie voor deze leerling niet optimaal is. Deze leerlingen worden hier buiten beschouwing gelaten.</a:t>
            </a:r>
          </a:p>
          <a:p>
            <a:pPr eaLnBrk="1" hangingPunct="1"/>
            <a:endParaRPr lang="en-US" altLang="nl-NL" dirty="0" smtClean="0">
              <a:latin typeface="Arial"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aseline="-25000">
                <a:solidFill>
                  <a:schemeClr val="tx1"/>
                </a:solidFill>
                <a:latin typeface="Arial" pitchFamily="34" charset="0"/>
                <a:ea typeface="Geneva" pitchFamily="1" charset="-128"/>
              </a:defRPr>
            </a:lvl1pPr>
            <a:lvl2pPr marL="742950" indent="-285750">
              <a:defRPr sz="2400" baseline="-25000">
                <a:solidFill>
                  <a:schemeClr val="tx1"/>
                </a:solidFill>
                <a:latin typeface="Arial" pitchFamily="34" charset="0"/>
                <a:ea typeface="Geneva" pitchFamily="1" charset="-128"/>
              </a:defRPr>
            </a:lvl2pPr>
            <a:lvl3pPr marL="1143000" indent="-228600">
              <a:defRPr sz="2400" baseline="-25000">
                <a:solidFill>
                  <a:schemeClr val="tx1"/>
                </a:solidFill>
                <a:latin typeface="Arial" pitchFamily="34" charset="0"/>
                <a:ea typeface="Geneva" pitchFamily="1" charset="-128"/>
              </a:defRPr>
            </a:lvl3pPr>
            <a:lvl4pPr marL="1600200" indent="-228600">
              <a:defRPr sz="2400" baseline="-25000">
                <a:solidFill>
                  <a:schemeClr val="tx1"/>
                </a:solidFill>
                <a:latin typeface="Arial" pitchFamily="34" charset="0"/>
                <a:ea typeface="Geneva" pitchFamily="1" charset="-128"/>
              </a:defRPr>
            </a:lvl4pPr>
            <a:lvl5pPr marL="2057400" indent="-228600">
              <a:defRPr sz="2400" baseline="-25000">
                <a:solidFill>
                  <a:schemeClr val="tx1"/>
                </a:solidFill>
                <a:latin typeface="Arial" pitchFamily="34" charset="0"/>
                <a:ea typeface="Geneva" pitchFamily="1" charset="-128"/>
              </a:defRPr>
            </a:lvl5pPr>
            <a:lvl6pPr marL="2514600" indent="-228600" eaLnBrk="0" fontAlgn="base" hangingPunct="0">
              <a:spcBef>
                <a:spcPct val="0"/>
              </a:spcBef>
              <a:spcAft>
                <a:spcPct val="0"/>
              </a:spcAft>
              <a:defRPr sz="2400" baseline="-25000">
                <a:solidFill>
                  <a:schemeClr val="tx1"/>
                </a:solidFill>
                <a:latin typeface="Arial" pitchFamily="34" charset="0"/>
                <a:ea typeface="Geneva" pitchFamily="1" charset="-128"/>
              </a:defRPr>
            </a:lvl6pPr>
            <a:lvl7pPr marL="2971800" indent="-228600" eaLnBrk="0" fontAlgn="base" hangingPunct="0">
              <a:spcBef>
                <a:spcPct val="0"/>
              </a:spcBef>
              <a:spcAft>
                <a:spcPct val="0"/>
              </a:spcAft>
              <a:defRPr sz="2400" baseline="-25000">
                <a:solidFill>
                  <a:schemeClr val="tx1"/>
                </a:solidFill>
                <a:latin typeface="Arial" pitchFamily="34" charset="0"/>
                <a:ea typeface="Geneva" pitchFamily="1" charset="-128"/>
              </a:defRPr>
            </a:lvl7pPr>
            <a:lvl8pPr marL="3429000" indent="-228600" eaLnBrk="0" fontAlgn="base" hangingPunct="0">
              <a:spcBef>
                <a:spcPct val="0"/>
              </a:spcBef>
              <a:spcAft>
                <a:spcPct val="0"/>
              </a:spcAft>
              <a:defRPr sz="2400" baseline="-25000">
                <a:solidFill>
                  <a:schemeClr val="tx1"/>
                </a:solidFill>
                <a:latin typeface="Arial" pitchFamily="34" charset="0"/>
                <a:ea typeface="Geneva" pitchFamily="1" charset="-128"/>
              </a:defRPr>
            </a:lvl8pPr>
            <a:lvl9pPr marL="3886200" indent="-228600" eaLnBrk="0" fontAlgn="base" hangingPunct="0">
              <a:spcBef>
                <a:spcPct val="0"/>
              </a:spcBef>
              <a:spcAft>
                <a:spcPct val="0"/>
              </a:spcAft>
              <a:defRPr sz="2400" baseline="-25000">
                <a:solidFill>
                  <a:schemeClr val="tx1"/>
                </a:solidFill>
                <a:latin typeface="Arial" pitchFamily="34" charset="0"/>
                <a:ea typeface="Geneva" pitchFamily="1" charset="-128"/>
              </a:defRPr>
            </a:lvl9pPr>
          </a:lstStyle>
          <a:p>
            <a:fld id="{D8D7DD5B-3A59-4BEF-A381-35904BBF3DCB}" type="slidenum">
              <a:rPr lang="en-US" altLang="nl-NL" sz="1200" baseline="0" smtClean="0"/>
              <a:pPr/>
              <a:t>6</a:t>
            </a:fld>
            <a:endParaRPr lang="en-US" altLang="nl-NL" sz="1200" baseline="0" smtClean="0"/>
          </a:p>
        </p:txBody>
      </p:sp>
      <p:sp>
        <p:nvSpPr>
          <p:cNvPr id="39939" name="Rectangle 2"/>
          <p:cNvSpPr>
            <a:spLocks noGrp="1" noRot="1" noChangeAspect="1" noChangeArrowheads="1" noTextEdit="1"/>
          </p:cNvSpPr>
          <p:nvPr>
            <p:ph type="sldImg"/>
          </p:nvPr>
        </p:nvSpPr>
        <p:spPr>
          <a:ln/>
        </p:spPr>
      </p:sp>
      <p:sp>
        <p:nvSpPr>
          <p:cNvPr id="39940"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nl-NL" dirty="0" smtClean="0"/>
              <a:t>Leerroute 1 is voor leerlingen met (een ernstige) beperking die gemiddelde of bovengemiddelde capaciteiten hebben met uitstroombestemmingen vmbo- theoretische of gemengde leerweg (vmbo tl/gl), havo of vwo. Het doel is dat zij minimaal referentieniveau 1F halen op 12-jarige leeftijd. Voor doorstroom naar havo/vwo is 1S het streven. Op de specifieke onderdelen waarvan de doelen niet gehaald worden door de beperking worden hulpmiddelen ingezet en compenserende dan wel dispenserende maatregelen genomen. In deze publicatie is leerroute 1 naar 1F uitgewerkt, omdat het hier gaat om leerlingen die het 1F-niveau niet halen. Dit kan zijn op specifieke onderdelen of domeinen, terwijl de leerling voor andere onderdelen wel 1F of 1S haalt.</a:t>
            </a:r>
          </a:p>
          <a:p>
            <a:endParaRPr lang="nl-NL" baseline="0" dirty="0" smtClean="0"/>
          </a:p>
          <a:p>
            <a:r>
              <a:rPr lang="nl-NL" dirty="0" smtClean="0"/>
              <a:t>Leerroute 2</a:t>
            </a:r>
          </a:p>
          <a:p>
            <a:r>
              <a:rPr lang="nl-NL" dirty="0" smtClean="0"/>
              <a:t>Ook voor leerlingen in leerroute 2 die doorstromen naar het vmbo </a:t>
            </a:r>
            <a:r>
              <a:rPr lang="nl-NL" dirty="0" err="1" smtClean="0"/>
              <a:t>bb</a:t>
            </a:r>
            <a:r>
              <a:rPr lang="nl-NL" dirty="0" smtClean="0"/>
              <a:t>/</a:t>
            </a:r>
            <a:r>
              <a:rPr lang="nl-NL" dirty="0" err="1" smtClean="0"/>
              <a:t>kb</a:t>
            </a:r>
            <a:r>
              <a:rPr lang="nl-NL" dirty="0" smtClean="0"/>
              <a:t> is het wenselijk referentieniveau 1F te behalen. Deze leerlingen zijn echter minder in staat tot een hoog leertempo. Met andere woorden, ze doen er langer over, omdat ze langzamer leren. Meer gestructureerde instructie en meer herhaling om de elementaire vaardigheden te automatiseren is voor hen nodig. In leerroute 2 zijn daarom de omschrijvingen van referentieniveau 1F, waarvan een goede beheersing noodzakelijk is bij doorstroom naar het vmbo </a:t>
            </a:r>
            <a:r>
              <a:rPr lang="nl-NL" dirty="0" err="1" smtClean="0"/>
              <a:t>bb</a:t>
            </a:r>
            <a:r>
              <a:rPr lang="nl-NL" dirty="0" smtClean="0"/>
              <a:t> en </a:t>
            </a:r>
            <a:r>
              <a:rPr lang="nl-NL" dirty="0" err="1" smtClean="0"/>
              <a:t>kb</a:t>
            </a:r>
            <a:r>
              <a:rPr lang="nl-NL" dirty="0" smtClean="0"/>
              <a:t>, vetgedrukt. Deze vaardigheden moeten in het basisonderwijs goed geoefend worden. Uiteindelijk moeten de leerlingen ze zelfstandig beheersen zodat ze beter toegerust zijn om in het vmbo referentieniveau 2F te behalen.</a:t>
            </a:r>
          </a:p>
          <a:p>
            <a:endParaRPr lang="nl-NL" dirty="0" smtClean="0"/>
          </a:p>
          <a:p>
            <a:r>
              <a:rPr lang="nl-NL" dirty="0" smtClean="0"/>
              <a:t>Leerroute 3</a:t>
            </a:r>
          </a:p>
          <a:p>
            <a:r>
              <a:rPr lang="nl-NL" dirty="0" smtClean="0"/>
              <a:t>Leerroute 3 is de route voor leerlingen met de uitstroombestemming praktijkonderwijs of vso-arbeid. Op basis van functionaliteit hebben we hier een aantal beschrijvingen uit het referentiekader weggehaald. De overweging hierbij is dat het beter is deze leerlingen zaken te leren die ze gezien hun leercapaciteit aankunnen en die relevant zijn voor hun toekomstperspectief wat betreft scholing en werk. Door sommige onderdelen nu minder of geen prioriteit te geven ontstaat ruimte (= tijd) om andere onderdelen steviger te doen. Het streven is dat deze leerlingen aan het eind van het basisonderwijs belangrijke onderdelen van 1F halen. In het praktijkonderwijs werken ze nog verder aan het behalen van referentieniveau 1F.</a:t>
            </a:r>
          </a:p>
          <a:p>
            <a:r>
              <a:rPr lang="nl-NL" dirty="0" smtClean="0"/>
              <a:t>Bron: overzichten leerroutes, Passende perspectieven Taal, SLO februari 2012</a:t>
            </a:r>
            <a:endParaRPr lang="en-US" altLang="nl-NL" dirty="0" smtClean="0">
              <a:latin typeface="Arial" pitchFamily="34"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aseline="-25000">
                <a:solidFill>
                  <a:schemeClr val="tx1"/>
                </a:solidFill>
                <a:latin typeface="Arial" pitchFamily="34" charset="0"/>
                <a:ea typeface="Geneva" pitchFamily="1" charset="-128"/>
              </a:defRPr>
            </a:lvl1pPr>
            <a:lvl2pPr marL="742950" indent="-285750">
              <a:defRPr sz="2400" baseline="-25000">
                <a:solidFill>
                  <a:schemeClr val="tx1"/>
                </a:solidFill>
                <a:latin typeface="Arial" pitchFamily="34" charset="0"/>
                <a:ea typeface="Geneva" pitchFamily="1" charset="-128"/>
              </a:defRPr>
            </a:lvl2pPr>
            <a:lvl3pPr marL="1143000" indent="-228600">
              <a:defRPr sz="2400" baseline="-25000">
                <a:solidFill>
                  <a:schemeClr val="tx1"/>
                </a:solidFill>
                <a:latin typeface="Arial" pitchFamily="34" charset="0"/>
                <a:ea typeface="Geneva" pitchFamily="1" charset="-128"/>
              </a:defRPr>
            </a:lvl3pPr>
            <a:lvl4pPr marL="1600200" indent="-228600">
              <a:defRPr sz="2400" baseline="-25000">
                <a:solidFill>
                  <a:schemeClr val="tx1"/>
                </a:solidFill>
                <a:latin typeface="Arial" pitchFamily="34" charset="0"/>
                <a:ea typeface="Geneva" pitchFamily="1" charset="-128"/>
              </a:defRPr>
            </a:lvl4pPr>
            <a:lvl5pPr marL="2057400" indent="-228600">
              <a:defRPr sz="2400" baseline="-25000">
                <a:solidFill>
                  <a:schemeClr val="tx1"/>
                </a:solidFill>
                <a:latin typeface="Arial" pitchFamily="34" charset="0"/>
                <a:ea typeface="Geneva" pitchFamily="1" charset="-128"/>
              </a:defRPr>
            </a:lvl5pPr>
            <a:lvl6pPr marL="2514600" indent="-228600" eaLnBrk="0" fontAlgn="base" hangingPunct="0">
              <a:spcBef>
                <a:spcPct val="0"/>
              </a:spcBef>
              <a:spcAft>
                <a:spcPct val="0"/>
              </a:spcAft>
              <a:defRPr sz="2400" baseline="-25000">
                <a:solidFill>
                  <a:schemeClr val="tx1"/>
                </a:solidFill>
                <a:latin typeface="Arial" pitchFamily="34" charset="0"/>
                <a:ea typeface="Geneva" pitchFamily="1" charset="-128"/>
              </a:defRPr>
            </a:lvl6pPr>
            <a:lvl7pPr marL="2971800" indent="-228600" eaLnBrk="0" fontAlgn="base" hangingPunct="0">
              <a:spcBef>
                <a:spcPct val="0"/>
              </a:spcBef>
              <a:spcAft>
                <a:spcPct val="0"/>
              </a:spcAft>
              <a:defRPr sz="2400" baseline="-25000">
                <a:solidFill>
                  <a:schemeClr val="tx1"/>
                </a:solidFill>
                <a:latin typeface="Arial" pitchFamily="34" charset="0"/>
                <a:ea typeface="Geneva" pitchFamily="1" charset="-128"/>
              </a:defRPr>
            </a:lvl7pPr>
            <a:lvl8pPr marL="3429000" indent="-228600" eaLnBrk="0" fontAlgn="base" hangingPunct="0">
              <a:spcBef>
                <a:spcPct val="0"/>
              </a:spcBef>
              <a:spcAft>
                <a:spcPct val="0"/>
              </a:spcAft>
              <a:defRPr sz="2400" baseline="-25000">
                <a:solidFill>
                  <a:schemeClr val="tx1"/>
                </a:solidFill>
                <a:latin typeface="Arial" pitchFamily="34" charset="0"/>
                <a:ea typeface="Geneva" pitchFamily="1" charset="-128"/>
              </a:defRPr>
            </a:lvl8pPr>
            <a:lvl9pPr marL="3886200" indent="-228600" eaLnBrk="0" fontAlgn="base" hangingPunct="0">
              <a:spcBef>
                <a:spcPct val="0"/>
              </a:spcBef>
              <a:spcAft>
                <a:spcPct val="0"/>
              </a:spcAft>
              <a:defRPr sz="2400" baseline="-25000">
                <a:solidFill>
                  <a:schemeClr val="tx1"/>
                </a:solidFill>
                <a:latin typeface="Arial" pitchFamily="34" charset="0"/>
                <a:ea typeface="Geneva" pitchFamily="1" charset="-128"/>
              </a:defRPr>
            </a:lvl9pPr>
          </a:lstStyle>
          <a:p>
            <a:fld id="{D8D7DD5B-3A59-4BEF-A381-35904BBF3DCB}" type="slidenum">
              <a:rPr lang="en-US" altLang="nl-NL" sz="1200" baseline="0" smtClean="0"/>
              <a:pPr/>
              <a:t>7</a:t>
            </a:fld>
            <a:endParaRPr lang="en-US" altLang="nl-NL" sz="1200" baseline="0" smtClean="0"/>
          </a:p>
        </p:txBody>
      </p:sp>
      <p:sp>
        <p:nvSpPr>
          <p:cNvPr id="39939" name="Rectangle 2"/>
          <p:cNvSpPr>
            <a:spLocks noGrp="1" noRot="1" noChangeAspect="1" noChangeArrowheads="1" noTextEdit="1"/>
          </p:cNvSpPr>
          <p:nvPr>
            <p:ph type="sldImg"/>
          </p:nvPr>
        </p:nvSpPr>
        <p:spPr>
          <a:ln/>
        </p:spPr>
      </p:sp>
      <p:sp>
        <p:nvSpPr>
          <p:cNvPr id="39940"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nl-NL" dirty="0" smtClean="0"/>
              <a:t>Voor leerlingen die zich consequent langzamer blijven ontwikkelen, bijvoorbeeld leerlingen waarvoor een ontwikkelingsperspectief opgesteld gaat worden (of al opgesteld is), zullen keuzes gemaakt moeten worden in doelen en inhouden, passend bij de leerlingen. De voorgaande cyclus herhaalt zich dan eigenlijk, maar dan op een ander niveau, waarbij de profielschetsen en leerroutes van Passende Perspectieven houvast bieden voor de stappen 'begrijpen', 'plannen' en 'realiseren‘</a:t>
            </a:r>
          </a:p>
          <a:p>
            <a:endParaRPr lang="nl-NL" dirty="0" smtClean="0"/>
          </a:p>
          <a:p>
            <a:r>
              <a:rPr lang="nl-NL" dirty="0" smtClean="0"/>
              <a:t>Na het doorlopen van voorgaande stappen kunnen keuzes in het onderwijsaanbod worden gemaakt. De keuzes zullen vaak pas in de bovenbouw van het basisonderwijs plaatsvinden. De keuzes in het onderwijsaanbod worden dan in samenhang bezien met de verwachte uitstroombestemming van de leerling. Hiervoor kunt u gebruikmaken van de leerroutes van Passende Perspectieven. Zie voor een toelichting hoofdstuk 5 en de publicatie Leerroutes. Het ontwikkelingsperspectief bepaalt welke leerroute van toepassing is. Bij grote verschillen tussen de verschillende taaldomeinen (disharmonisch intelligentieprofiel), kan het zijn dat slechts voor een bepaald domein aanpassing van doelen nodig is of dat hulpmiddelen ingezet kunnen worden. Bijvoorbeeld voor spelling of technisch lezen.</a:t>
            </a:r>
          </a:p>
          <a:p>
            <a:r>
              <a:rPr lang="nl-NL" dirty="0" smtClean="0"/>
              <a:t>Let wel: het gaat in de leerroutes om beheersingsdoelen, dat wat leerlingen zouden moeten beheersen om het betreffende eindniveau te behalen. Het onderwijsaanbod omvat meer dan alleen de beheersingsdoelen.</a:t>
            </a:r>
          </a:p>
          <a:p>
            <a:endParaRPr lang="nl-NL" dirty="0" smtClean="0"/>
          </a:p>
          <a:p>
            <a:r>
              <a:rPr lang="nl-NL" dirty="0" smtClean="0"/>
              <a:t>Als duidelijk is welke extra doelen of keuzes in doelen voor bepaalde leerlingen aan de orde zijn, kan dit worden opgenomen in het groeps-/handelingsplan. Vervolgens staat de leraar voor de taak dit groeps- en of handelingsplan uit te voeren. Dat kan betekenen dat de leraar de instructie, begeleiding, groepering en leertijd moet afstemmen op verschillende doelen en inhouden. SLO werkt aan een overzicht van differentiatiemogelijkheden binnen taal en rekenen op dit gebied, in het kader van Passend Onderwijs.</a:t>
            </a:r>
          </a:p>
          <a:p>
            <a:endParaRPr lang="nl-NL" dirty="0" smtClean="0"/>
          </a:p>
          <a:p>
            <a:r>
              <a:rPr lang="nl-NL" dirty="0" smtClean="0"/>
              <a:t>De leraar volgt de ontwikkeling van de leerling nauwlettend om te kunnen beoordelen of het aangepaste aanbod voor de leerling nog steeds passend is. Als blijkt dat de leerling bepaalde doelen sneller bereikt dan verwacht, is wellicht een aanpassing van het aanbod nodig, waarbij ook weer meer of andere doelen worden aangeboden. De uitgewerkte leerroutes, met beheersingsdoelen per twee leerjaren, bieden houvast om de ontwikkeling te beoordelen ten opzichte van de gekozen leerroute. Observatie- en </a:t>
            </a:r>
            <a:r>
              <a:rPr lang="nl-NL" dirty="0" err="1" smtClean="0"/>
              <a:t>toetsgegevens</a:t>
            </a:r>
            <a:r>
              <a:rPr lang="nl-NL" dirty="0" smtClean="0"/>
              <a:t> spelen daarbij uiteraard een belangrijke rol. Blijft de ontwikkeling achter bij de verwachting, dan wordt de cyclus opnieuw doorlopen. Waarom blijft de ontwikkeling achter? Was het aanbod passend? Zijn eventuele interventies of hulpmiddelen op de juiste manier ingezet of moet er juist worden gestart met bepaalde interventies? Is er aanleiding om de uitstroombestemming aan te passen? Enzovoort.</a:t>
            </a:r>
          </a:p>
          <a:p>
            <a:r>
              <a:rPr lang="nl-NL" dirty="0" smtClean="0"/>
              <a:t>Als na meerdere evaluaties blijkt dat de gekozen leerroute niet goed aansluit bij de leerling, dan kan gekozen worden voor een 'hogere' leerroute of een 'lagere' leerroute.</a:t>
            </a:r>
          </a:p>
          <a:p>
            <a:endParaRPr lang="en-US" altLang="nl-NL" dirty="0" smtClean="0">
              <a:latin typeface="Arial" pitchFamily="34"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aseline="-25000">
                <a:solidFill>
                  <a:schemeClr val="tx1"/>
                </a:solidFill>
                <a:latin typeface="Arial" pitchFamily="34" charset="0"/>
                <a:ea typeface="Geneva" pitchFamily="1" charset="-128"/>
              </a:defRPr>
            </a:lvl1pPr>
            <a:lvl2pPr marL="742950" indent="-285750">
              <a:defRPr sz="2400" baseline="-25000">
                <a:solidFill>
                  <a:schemeClr val="tx1"/>
                </a:solidFill>
                <a:latin typeface="Arial" pitchFamily="34" charset="0"/>
                <a:ea typeface="Geneva" pitchFamily="1" charset="-128"/>
              </a:defRPr>
            </a:lvl2pPr>
            <a:lvl3pPr marL="1143000" indent="-228600">
              <a:defRPr sz="2400" baseline="-25000">
                <a:solidFill>
                  <a:schemeClr val="tx1"/>
                </a:solidFill>
                <a:latin typeface="Arial" pitchFamily="34" charset="0"/>
                <a:ea typeface="Geneva" pitchFamily="1" charset="-128"/>
              </a:defRPr>
            </a:lvl3pPr>
            <a:lvl4pPr marL="1600200" indent="-228600">
              <a:defRPr sz="2400" baseline="-25000">
                <a:solidFill>
                  <a:schemeClr val="tx1"/>
                </a:solidFill>
                <a:latin typeface="Arial" pitchFamily="34" charset="0"/>
                <a:ea typeface="Geneva" pitchFamily="1" charset="-128"/>
              </a:defRPr>
            </a:lvl4pPr>
            <a:lvl5pPr marL="2057400" indent="-228600">
              <a:defRPr sz="2400" baseline="-25000">
                <a:solidFill>
                  <a:schemeClr val="tx1"/>
                </a:solidFill>
                <a:latin typeface="Arial" pitchFamily="34" charset="0"/>
                <a:ea typeface="Geneva" pitchFamily="1" charset="-128"/>
              </a:defRPr>
            </a:lvl5pPr>
            <a:lvl6pPr marL="2514600" indent="-228600" eaLnBrk="0" fontAlgn="base" hangingPunct="0">
              <a:spcBef>
                <a:spcPct val="0"/>
              </a:spcBef>
              <a:spcAft>
                <a:spcPct val="0"/>
              </a:spcAft>
              <a:defRPr sz="2400" baseline="-25000">
                <a:solidFill>
                  <a:schemeClr val="tx1"/>
                </a:solidFill>
                <a:latin typeface="Arial" pitchFamily="34" charset="0"/>
                <a:ea typeface="Geneva" pitchFamily="1" charset="-128"/>
              </a:defRPr>
            </a:lvl6pPr>
            <a:lvl7pPr marL="2971800" indent="-228600" eaLnBrk="0" fontAlgn="base" hangingPunct="0">
              <a:spcBef>
                <a:spcPct val="0"/>
              </a:spcBef>
              <a:spcAft>
                <a:spcPct val="0"/>
              </a:spcAft>
              <a:defRPr sz="2400" baseline="-25000">
                <a:solidFill>
                  <a:schemeClr val="tx1"/>
                </a:solidFill>
                <a:latin typeface="Arial" pitchFamily="34" charset="0"/>
                <a:ea typeface="Geneva" pitchFamily="1" charset="-128"/>
              </a:defRPr>
            </a:lvl7pPr>
            <a:lvl8pPr marL="3429000" indent="-228600" eaLnBrk="0" fontAlgn="base" hangingPunct="0">
              <a:spcBef>
                <a:spcPct val="0"/>
              </a:spcBef>
              <a:spcAft>
                <a:spcPct val="0"/>
              </a:spcAft>
              <a:defRPr sz="2400" baseline="-25000">
                <a:solidFill>
                  <a:schemeClr val="tx1"/>
                </a:solidFill>
                <a:latin typeface="Arial" pitchFamily="34" charset="0"/>
                <a:ea typeface="Geneva" pitchFamily="1" charset="-128"/>
              </a:defRPr>
            </a:lvl8pPr>
            <a:lvl9pPr marL="3886200" indent="-228600" eaLnBrk="0" fontAlgn="base" hangingPunct="0">
              <a:spcBef>
                <a:spcPct val="0"/>
              </a:spcBef>
              <a:spcAft>
                <a:spcPct val="0"/>
              </a:spcAft>
              <a:defRPr sz="2400" baseline="-25000">
                <a:solidFill>
                  <a:schemeClr val="tx1"/>
                </a:solidFill>
                <a:latin typeface="Arial" pitchFamily="34" charset="0"/>
                <a:ea typeface="Geneva" pitchFamily="1" charset="-128"/>
              </a:defRPr>
            </a:lvl9pPr>
          </a:lstStyle>
          <a:p>
            <a:fld id="{D8D7DD5B-3A59-4BEF-A381-35904BBF3DCB}" type="slidenum">
              <a:rPr lang="en-US" altLang="nl-NL" sz="1200" baseline="0" smtClean="0"/>
              <a:pPr/>
              <a:t>8</a:t>
            </a:fld>
            <a:endParaRPr lang="en-US" altLang="nl-NL" sz="1200" baseline="0" smtClean="0"/>
          </a:p>
        </p:txBody>
      </p:sp>
      <p:sp>
        <p:nvSpPr>
          <p:cNvPr id="39939" name="Rectangle 2"/>
          <p:cNvSpPr>
            <a:spLocks noGrp="1" noRot="1" noChangeAspect="1" noChangeArrowheads="1" noTextEdit="1"/>
          </p:cNvSpPr>
          <p:nvPr>
            <p:ph type="sldImg"/>
          </p:nvPr>
        </p:nvSpPr>
        <p:spPr>
          <a:ln/>
        </p:spPr>
      </p:sp>
      <p:sp>
        <p:nvSpPr>
          <p:cNvPr id="39940"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nl-NL" dirty="0" smtClean="0">
              <a:latin typeface="Arial" pitchFamily="34"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aseline="-25000">
                <a:solidFill>
                  <a:schemeClr val="tx1"/>
                </a:solidFill>
                <a:latin typeface="Arial" pitchFamily="34" charset="0"/>
                <a:ea typeface="Geneva" pitchFamily="1" charset="-128"/>
              </a:defRPr>
            </a:lvl1pPr>
            <a:lvl2pPr marL="742950" indent="-285750">
              <a:defRPr sz="2400" baseline="-25000">
                <a:solidFill>
                  <a:schemeClr val="tx1"/>
                </a:solidFill>
                <a:latin typeface="Arial" pitchFamily="34" charset="0"/>
                <a:ea typeface="Geneva" pitchFamily="1" charset="-128"/>
              </a:defRPr>
            </a:lvl2pPr>
            <a:lvl3pPr marL="1143000" indent="-228600">
              <a:defRPr sz="2400" baseline="-25000">
                <a:solidFill>
                  <a:schemeClr val="tx1"/>
                </a:solidFill>
                <a:latin typeface="Arial" pitchFamily="34" charset="0"/>
                <a:ea typeface="Geneva" pitchFamily="1" charset="-128"/>
              </a:defRPr>
            </a:lvl3pPr>
            <a:lvl4pPr marL="1600200" indent="-228600">
              <a:defRPr sz="2400" baseline="-25000">
                <a:solidFill>
                  <a:schemeClr val="tx1"/>
                </a:solidFill>
                <a:latin typeface="Arial" pitchFamily="34" charset="0"/>
                <a:ea typeface="Geneva" pitchFamily="1" charset="-128"/>
              </a:defRPr>
            </a:lvl4pPr>
            <a:lvl5pPr marL="2057400" indent="-228600">
              <a:defRPr sz="2400" baseline="-25000">
                <a:solidFill>
                  <a:schemeClr val="tx1"/>
                </a:solidFill>
                <a:latin typeface="Arial" pitchFamily="34" charset="0"/>
                <a:ea typeface="Geneva" pitchFamily="1" charset="-128"/>
              </a:defRPr>
            </a:lvl5pPr>
            <a:lvl6pPr marL="2514600" indent="-228600" eaLnBrk="0" fontAlgn="base" hangingPunct="0">
              <a:spcBef>
                <a:spcPct val="0"/>
              </a:spcBef>
              <a:spcAft>
                <a:spcPct val="0"/>
              </a:spcAft>
              <a:defRPr sz="2400" baseline="-25000">
                <a:solidFill>
                  <a:schemeClr val="tx1"/>
                </a:solidFill>
                <a:latin typeface="Arial" pitchFamily="34" charset="0"/>
                <a:ea typeface="Geneva" pitchFamily="1" charset="-128"/>
              </a:defRPr>
            </a:lvl6pPr>
            <a:lvl7pPr marL="2971800" indent="-228600" eaLnBrk="0" fontAlgn="base" hangingPunct="0">
              <a:spcBef>
                <a:spcPct val="0"/>
              </a:spcBef>
              <a:spcAft>
                <a:spcPct val="0"/>
              </a:spcAft>
              <a:defRPr sz="2400" baseline="-25000">
                <a:solidFill>
                  <a:schemeClr val="tx1"/>
                </a:solidFill>
                <a:latin typeface="Arial" pitchFamily="34" charset="0"/>
                <a:ea typeface="Geneva" pitchFamily="1" charset="-128"/>
              </a:defRPr>
            </a:lvl7pPr>
            <a:lvl8pPr marL="3429000" indent="-228600" eaLnBrk="0" fontAlgn="base" hangingPunct="0">
              <a:spcBef>
                <a:spcPct val="0"/>
              </a:spcBef>
              <a:spcAft>
                <a:spcPct val="0"/>
              </a:spcAft>
              <a:defRPr sz="2400" baseline="-25000">
                <a:solidFill>
                  <a:schemeClr val="tx1"/>
                </a:solidFill>
                <a:latin typeface="Arial" pitchFamily="34" charset="0"/>
                <a:ea typeface="Geneva" pitchFamily="1" charset="-128"/>
              </a:defRPr>
            </a:lvl8pPr>
            <a:lvl9pPr marL="3886200" indent="-228600" eaLnBrk="0" fontAlgn="base" hangingPunct="0">
              <a:spcBef>
                <a:spcPct val="0"/>
              </a:spcBef>
              <a:spcAft>
                <a:spcPct val="0"/>
              </a:spcAft>
              <a:defRPr sz="2400" baseline="-25000">
                <a:solidFill>
                  <a:schemeClr val="tx1"/>
                </a:solidFill>
                <a:latin typeface="Arial" pitchFamily="34" charset="0"/>
                <a:ea typeface="Geneva" pitchFamily="1" charset="-128"/>
              </a:defRPr>
            </a:lvl9pPr>
          </a:lstStyle>
          <a:p>
            <a:fld id="{D8D7DD5B-3A59-4BEF-A381-35904BBF3DCB}" type="slidenum">
              <a:rPr lang="en-US" altLang="nl-NL" sz="1200" baseline="0" smtClean="0"/>
              <a:pPr/>
              <a:t>9</a:t>
            </a:fld>
            <a:endParaRPr lang="en-US" altLang="nl-NL" sz="1200" baseline="0" smtClean="0"/>
          </a:p>
        </p:txBody>
      </p:sp>
      <p:sp>
        <p:nvSpPr>
          <p:cNvPr id="39939" name="Rectangle 2"/>
          <p:cNvSpPr>
            <a:spLocks noGrp="1" noRot="1" noChangeAspect="1" noChangeArrowheads="1" noTextEdit="1"/>
          </p:cNvSpPr>
          <p:nvPr>
            <p:ph type="sldImg"/>
          </p:nvPr>
        </p:nvSpPr>
        <p:spPr>
          <a:ln/>
        </p:spPr>
      </p:sp>
      <p:sp>
        <p:nvSpPr>
          <p:cNvPr id="39940"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nl-NL" dirty="0" smtClean="0"/>
              <a:t>De leerroutes beschrijven wat leerlingen moeten kennen en kunnen met het perspectief op een bepaalde uitstroombestemming. Het zijn ankerpunten op relevante onderdelen uit het Referentiekader Taal. Dit geeft scholen een handvat om realistische verwachtingen te hebben over het niveau van de leerling en om te evalueren of de leerling het gewenste niveau heeft behaald. De veronderstelling is dat het maken van verantwoorde keuzes in het leerplan en daar doelgericht aan werken er toe zal leiden dat leerlingen die zaken beheersen die er gezien hun perspectief toe doen. De keuzes zijn gebaseerd op de functionaliteit van de taalvaardigheden voor de leerlingen in het vervolgonderwijs.</a:t>
            </a:r>
          </a:p>
          <a:p>
            <a:r>
              <a:rPr lang="nl-NL" dirty="0" smtClean="0"/>
              <a:t>U kunt meer lezen over de totstandkoming van de leerroutes in hoofdstuk 5. De leerroutes zelf vindt u in de deelpublicatie Overzichten van leerroutes.</a:t>
            </a:r>
          </a:p>
          <a:p>
            <a:pPr eaLnBrk="1" hangingPunct="1"/>
            <a:endParaRPr lang="en-US" altLang="nl-NL" dirty="0" smtClean="0">
              <a:latin typeface="Arial" pitchFamily="34"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aseline="-25000">
                <a:solidFill>
                  <a:schemeClr val="tx1"/>
                </a:solidFill>
                <a:latin typeface="Arial" pitchFamily="34" charset="0"/>
                <a:ea typeface="Geneva" pitchFamily="1" charset="-128"/>
              </a:defRPr>
            </a:lvl1pPr>
            <a:lvl2pPr marL="742950" indent="-285750">
              <a:defRPr sz="2400" baseline="-25000">
                <a:solidFill>
                  <a:schemeClr val="tx1"/>
                </a:solidFill>
                <a:latin typeface="Arial" pitchFamily="34" charset="0"/>
                <a:ea typeface="Geneva" pitchFamily="1" charset="-128"/>
              </a:defRPr>
            </a:lvl2pPr>
            <a:lvl3pPr marL="1143000" indent="-228600">
              <a:defRPr sz="2400" baseline="-25000">
                <a:solidFill>
                  <a:schemeClr val="tx1"/>
                </a:solidFill>
                <a:latin typeface="Arial" pitchFamily="34" charset="0"/>
                <a:ea typeface="Geneva" pitchFamily="1" charset="-128"/>
              </a:defRPr>
            </a:lvl3pPr>
            <a:lvl4pPr marL="1600200" indent="-228600">
              <a:defRPr sz="2400" baseline="-25000">
                <a:solidFill>
                  <a:schemeClr val="tx1"/>
                </a:solidFill>
                <a:latin typeface="Arial" pitchFamily="34" charset="0"/>
                <a:ea typeface="Geneva" pitchFamily="1" charset="-128"/>
              </a:defRPr>
            </a:lvl4pPr>
            <a:lvl5pPr marL="2057400" indent="-228600">
              <a:defRPr sz="2400" baseline="-25000">
                <a:solidFill>
                  <a:schemeClr val="tx1"/>
                </a:solidFill>
                <a:latin typeface="Arial" pitchFamily="34" charset="0"/>
                <a:ea typeface="Geneva" pitchFamily="1" charset="-128"/>
              </a:defRPr>
            </a:lvl5pPr>
            <a:lvl6pPr marL="2514600" indent="-228600" eaLnBrk="0" fontAlgn="base" hangingPunct="0">
              <a:spcBef>
                <a:spcPct val="0"/>
              </a:spcBef>
              <a:spcAft>
                <a:spcPct val="0"/>
              </a:spcAft>
              <a:defRPr sz="2400" baseline="-25000">
                <a:solidFill>
                  <a:schemeClr val="tx1"/>
                </a:solidFill>
                <a:latin typeface="Arial" pitchFamily="34" charset="0"/>
                <a:ea typeface="Geneva" pitchFamily="1" charset="-128"/>
              </a:defRPr>
            </a:lvl6pPr>
            <a:lvl7pPr marL="2971800" indent="-228600" eaLnBrk="0" fontAlgn="base" hangingPunct="0">
              <a:spcBef>
                <a:spcPct val="0"/>
              </a:spcBef>
              <a:spcAft>
                <a:spcPct val="0"/>
              </a:spcAft>
              <a:defRPr sz="2400" baseline="-25000">
                <a:solidFill>
                  <a:schemeClr val="tx1"/>
                </a:solidFill>
                <a:latin typeface="Arial" pitchFamily="34" charset="0"/>
                <a:ea typeface="Geneva" pitchFamily="1" charset="-128"/>
              </a:defRPr>
            </a:lvl7pPr>
            <a:lvl8pPr marL="3429000" indent="-228600" eaLnBrk="0" fontAlgn="base" hangingPunct="0">
              <a:spcBef>
                <a:spcPct val="0"/>
              </a:spcBef>
              <a:spcAft>
                <a:spcPct val="0"/>
              </a:spcAft>
              <a:defRPr sz="2400" baseline="-25000">
                <a:solidFill>
                  <a:schemeClr val="tx1"/>
                </a:solidFill>
                <a:latin typeface="Arial" pitchFamily="34" charset="0"/>
                <a:ea typeface="Geneva" pitchFamily="1" charset="-128"/>
              </a:defRPr>
            </a:lvl8pPr>
            <a:lvl9pPr marL="3886200" indent="-228600" eaLnBrk="0" fontAlgn="base" hangingPunct="0">
              <a:spcBef>
                <a:spcPct val="0"/>
              </a:spcBef>
              <a:spcAft>
                <a:spcPct val="0"/>
              </a:spcAft>
              <a:defRPr sz="2400" baseline="-25000">
                <a:solidFill>
                  <a:schemeClr val="tx1"/>
                </a:solidFill>
                <a:latin typeface="Arial" pitchFamily="34" charset="0"/>
                <a:ea typeface="Geneva" pitchFamily="1" charset="-128"/>
              </a:defRPr>
            </a:lvl9pPr>
          </a:lstStyle>
          <a:p>
            <a:fld id="{D8D7DD5B-3A59-4BEF-A381-35904BBF3DCB}" type="slidenum">
              <a:rPr lang="en-US" altLang="nl-NL" sz="1200" baseline="0" smtClean="0"/>
              <a:pPr/>
              <a:t>10</a:t>
            </a:fld>
            <a:endParaRPr lang="en-US" altLang="nl-NL" sz="1200" baseline="0" smtClean="0"/>
          </a:p>
        </p:txBody>
      </p:sp>
      <p:sp>
        <p:nvSpPr>
          <p:cNvPr id="39939" name="Rectangle 2"/>
          <p:cNvSpPr>
            <a:spLocks noGrp="1" noRot="1" noChangeAspect="1" noChangeArrowheads="1" noTextEdit="1"/>
          </p:cNvSpPr>
          <p:nvPr>
            <p:ph type="sldImg"/>
          </p:nvPr>
        </p:nvSpPr>
        <p:spPr>
          <a:ln/>
        </p:spPr>
      </p:sp>
      <p:sp>
        <p:nvSpPr>
          <p:cNvPr id="39940"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nl-NL" dirty="0" smtClean="0">
              <a:latin typeface="Arial" pitchFamily="34"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aseline="-25000">
                <a:solidFill>
                  <a:schemeClr val="tx1"/>
                </a:solidFill>
                <a:latin typeface="Arial" pitchFamily="34" charset="0"/>
                <a:ea typeface="Geneva" pitchFamily="1" charset="-128"/>
              </a:defRPr>
            </a:lvl1pPr>
            <a:lvl2pPr marL="742950" indent="-285750">
              <a:defRPr sz="2400" baseline="-25000">
                <a:solidFill>
                  <a:schemeClr val="tx1"/>
                </a:solidFill>
                <a:latin typeface="Arial" pitchFamily="34" charset="0"/>
                <a:ea typeface="Geneva" pitchFamily="1" charset="-128"/>
              </a:defRPr>
            </a:lvl2pPr>
            <a:lvl3pPr marL="1143000" indent="-228600">
              <a:defRPr sz="2400" baseline="-25000">
                <a:solidFill>
                  <a:schemeClr val="tx1"/>
                </a:solidFill>
                <a:latin typeface="Arial" pitchFamily="34" charset="0"/>
                <a:ea typeface="Geneva" pitchFamily="1" charset="-128"/>
              </a:defRPr>
            </a:lvl3pPr>
            <a:lvl4pPr marL="1600200" indent="-228600">
              <a:defRPr sz="2400" baseline="-25000">
                <a:solidFill>
                  <a:schemeClr val="tx1"/>
                </a:solidFill>
                <a:latin typeface="Arial" pitchFamily="34" charset="0"/>
                <a:ea typeface="Geneva" pitchFamily="1" charset="-128"/>
              </a:defRPr>
            </a:lvl4pPr>
            <a:lvl5pPr marL="2057400" indent="-228600">
              <a:defRPr sz="2400" baseline="-25000">
                <a:solidFill>
                  <a:schemeClr val="tx1"/>
                </a:solidFill>
                <a:latin typeface="Arial" pitchFamily="34" charset="0"/>
                <a:ea typeface="Geneva" pitchFamily="1" charset="-128"/>
              </a:defRPr>
            </a:lvl5pPr>
            <a:lvl6pPr marL="2514600" indent="-228600" eaLnBrk="0" fontAlgn="base" hangingPunct="0">
              <a:spcBef>
                <a:spcPct val="0"/>
              </a:spcBef>
              <a:spcAft>
                <a:spcPct val="0"/>
              </a:spcAft>
              <a:defRPr sz="2400" baseline="-25000">
                <a:solidFill>
                  <a:schemeClr val="tx1"/>
                </a:solidFill>
                <a:latin typeface="Arial" pitchFamily="34" charset="0"/>
                <a:ea typeface="Geneva" pitchFamily="1" charset="-128"/>
              </a:defRPr>
            </a:lvl6pPr>
            <a:lvl7pPr marL="2971800" indent="-228600" eaLnBrk="0" fontAlgn="base" hangingPunct="0">
              <a:spcBef>
                <a:spcPct val="0"/>
              </a:spcBef>
              <a:spcAft>
                <a:spcPct val="0"/>
              </a:spcAft>
              <a:defRPr sz="2400" baseline="-25000">
                <a:solidFill>
                  <a:schemeClr val="tx1"/>
                </a:solidFill>
                <a:latin typeface="Arial" pitchFamily="34" charset="0"/>
                <a:ea typeface="Geneva" pitchFamily="1" charset="-128"/>
              </a:defRPr>
            </a:lvl7pPr>
            <a:lvl8pPr marL="3429000" indent="-228600" eaLnBrk="0" fontAlgn="base" hangingPunct="0">
              <a:spcBef>
                <a:spcPct val="0"/>
              </a:spcBef>
              <a:spcAft>
                <a:spcPct val="0"/>
              </a:spcAft>
              <a:defRPr sz="2400" baseline="-25000">
                <a:solidFill>
                  <a:schemeClr val="tx1"/>
                </a:solidFill>
                <a:latin typeface="Arial" pitchFamily="34" charset="0"/>
                <a:ea typeface="Geneva" pitchFamily="1" charset="-128"/>
              </a:defRPr>
            </a:lvl8pPr>
            <a:lvl9pPr marL="3886200" indent="-228600" eaLnBrk="0" fontAlgn="base" hangingPunct="0">
              <a:spcBef>
                <a:spcPct val="0"/>
              </a:spcBef>
              <a:spcAft>
                <a:spcPct val="0"/>
              </a:spcAft>
              <a:defRPr sz="2400" baseline="-25000">
                <a:solidFill>
                  <a:schemeClr val="tx1"/>
                </a:solidFill>
                <a:latin typeface="Arial" pitchFamily="34" charset="0"/>
                <a:ea typeface="Geneva" pitchFamily="1" charset="-128"/>
              </a:defRPr>
            </a:lvl9pPr>
          </a:lstStyle>
          <a:p>
            <a:fld id="{D8D7DD5B-3A59-4BEF-A381-35904BBF3DCB}" type="slidenum">
              <a:rPr lang="en-US" altLang="nl-NL" sz="1200" baseline="0" smtClean="0"/>
              <a:pPr/>
              <a:t>11</a:t>
            </a:fld>
            <a:endParaRPr lang="en-US" altLang="nl-NL" sz="1200" baseline="0" smtClean="0"/>
          </a:p>
        </p:txBody>
      </p:sp>
      <p:sp>
        <p:nvSpPr>
          <p:cNvPr id="39939" name="Rectangle 2"/>
          <p:cNvSpPr>
            <a:spLocks noGrp="1" noRot="1" noChangeAspect="1" noChangeArrowheads="1" noTextEdit="1"/>
          </p:cNvSpPr>
          <p:nvPr>
            <p:ph type="sldImg"/>
          </p:nvPr>
        </p:nvSpPr>
        <p:spPr>
          <a:ln/>
        </p:spPr>
      </p:sp>
      <p:sp>
        <p:nvSpPr>
          <p:cNvPr id="39940"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nl-NL" dirty="0" smtClean="0">
              <a:latin typeface="Arial"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pic>
        <p:nvPicPr>
          <p:cNvPr id="7" name="Afbeelding 6" descr="RIMG0197_bew26x11geknipt.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8669"/>
            <a:ext cx="9144000" cy="3868444"/>
          </a:xfrm>
          <a:prstGeom prst="rect">
            <a:avLst/>
          </a:prstGeom>
        </p:spPr>
      </p:pic>
      <p:sp>
        <p:nvSpPr>
          <p:cNvPr id="8" name="Rechthoek 7"/>
          <p:cNvSpPr/>
          <p:nvPr userDrawn="1"/>
        </p:nvSpPr>
        <p:spPr>
          <a:xfrm>
            <a:off x="0" y="3683000"/>
            <a:ext cx="9144000" cy="3175001"/>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solidFill>
                <a:schemeClr val="bg1"/>
              </a:solidFill>
            </a:endParaRPr>
          </a:p>
        </p:txBody>
      </p:sp>
      <p:pic>
        <p:nvPicPr>
          <p:cNvPr id="9" name="Afbeelding 8" descr="SLO_logo_totaal.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555067" y="867805"/>
            <a:ext cx="1289733" cy="7259099"/>
          </a:xfrm>
          <a:prstGeom prst="rect">
            <a:avLst/>
          </a:prstGeom>
        </p:spPr>
      </p:pic>
      <p:sp>
        <p:nvSpPr>
          <p:cNvPr id="2" name="Titel 1"/>
          <p:cNvSpPr>
            <a:spLocks noGrp="1"/>
          </p:cNvSpPr>
          <p:nvPr>
            <p:ph type="ctrTitle"/>
          </p:nvPr>
        </p:nvSpPr>
        <p:spPr>
          <a:xfrm>
            <a:off x="2617788" y="1436533"/>
            <a:ext cx="6314545" cy="2348473"/>
          </a:xfrm>
        </p:spPr>
        <p:txBody>
          <a:bodyPr anchor="t" anchorCtr="0">
            <a:normAutofit/>
          </a:bodyPr>
          <a:lstStyle>
            <a:lvl1pPr algn="l">
              <a:defRPr sz="3200" b="1" i="0">
                <a:latin typeface="Arial"/>
                <a:cs typeface="Arial"/>
              </a:defRPr>
            </a:lvl1pPr>
          </a:lstStyle>
          <a:p>
            <a:r>
              <a:rPr lang="nl-NL" smtClean="0"/>
              <a:t>Klik om de stijl te bewerken</a:t>
            </a:r>
            <a:endParaRPr lang="nl-NL" dirty="0"/>
          </a:p>
        </p:txBody>
      </p:sp>
      <p:sp>
        <p:nvSpPr>
          <p:cNvPr id="3" name="Subtitel 2"/>
          <p:cNvSpPr>
            <a:spLocks noGrp="1"/>
          </p:cNvSpPr>
          <p:nvPr>
            <p:ph type="subTitle" idx="1"/>
          </p:nvPr>
        </p:nvSpPr>
        <p:spPr>
          <a:xfrm>
            <a:off x="2617787" y="4305300"/>
            <a:ext cx="6526212" cy="1217100"/>
          </a:xfrm>
        </p:spPr>
        <p:txBody>
          <a:bodyPr>
            <a:normAutofit/>
          </a:bodyPr>
          <a:lstStyle>
            <a:lvl1pPr marL="0" indent="0" algn="l">
              <a:buNone/>
              <a:defRPr sz="2400" b="1" i="0">
                <a:solidFill>
                  <a:schemeClr val="bg1">
                    <a:lumMod val="65000"/>
                  </a:schemeClr>
                </a:solidFill>
                <a:effectLst/>
                <a:latin typeface="Arial"/>
                <a:cs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smtClean="0"/>
              <a:t>Klik om de ondertitelstijl van het model te bewerken</a:t>
            </a:r>
            <a:endParaRPr lang="nl-NL" dirty="0"/>
          </a:p>
        </p:txBody>
      </p:sp>
      <p:sp>
        <p:nvSpPr>
          <p:cNvPr id="4" name="Tijdelijke aanduiding voor datum 3"/>
          <p:cNvSpPr>
            <a:spLocks noGrp="1"/>
          </p:cNvSpPr>
          <p:nvPr>
            <p:ph type="dt" sz="half" idx="10"/>
          </p:nvPr>
        </p:nvSpPr>
        <p:spPr/>
        <p:txBody>
          <a:bodyPr/>
          <a:lstStyle/>
          <a:p>
            <a:fld id="{2FF21628-9BAB-4F11-BC0E-32D399EF1527}" type="datetime1">
              <a:rPr lang="nl-NL" smtClean="0"/>
              <a:t>9-9-2014</a:t>
            </a:fld>
            <a:endParaRPr lang="nl-NL"/>
          </a:p>
        </p:txBody>
      </p:sp>
      <p:sp>
        <p:nvSpPr>
          <p:cNvPr id="5" name="Tijdelijke aanduiding voor voettekst 4"/>
          <p:cNvSpPr>
            <a:spLocks noGrp="1"/>
          </p:cNvSpPr>
          <p:nvPr>
            <p:ph type="ftr" sz="quarter" idx="11"/>
          </p:nvPr>
        </p:nvSpPr>
        <p:spPr/>
        <p:txBody>
          <a:bodyPr/>
          <a:lstStyle/>
          <a:p>
            <a:r>
              <a:rPr lang="nl-NL" smtClean="0"/>
              <a:t>www.talentstimuleren.nl</a:t>
            </a:r>
            <a:endParaRPr lang="nl-NL"/>
          </a:p>
        </p:txBody>
      </p:sp>
      <p:sp>
        <p:nvSpPr>
          <p:cNvPr id="6" name="Tijdelijke aanduiding voor dianummer 5"/>
          <p:cNvSpPr>
            <a:spLocks noGrp="1"/>
          </p:cNvSpPr>
          <p:nvPr>
            <p:ph type="sldNum" sz="quarter" idx="12"/>
          </p:nvPr>
        </p:nvSpPr>
        <p:spPr/>
        <p:txBody>
          <a:bodyPr/>
          <a:lstStyle/>
          <a:p>
            <a:fld id="{EFECCCC9-B970-6D4A-A7A8-4C900A203D51}" type="slidenum">
              <a:rPr lang="nl-NL" smtClean="0"/>
              <a:t>‹nr.›</a:t>
            </a:fld>
            <a:endParaRPr lang="nl-NL"/>
          </a:p>
        </p:txBody>
      </p:sp>
      <p:sp>
        <p:nvSpPr>
          <p:cNvPr id="10" name="Rechthoek 9"/>
          <p:cNvSpPr/>
          <p:nvPr userDrawn="1"/>
        </p:nvSpPr>
        <p:spPr>
          <a:xfrm>
            <a:off x="2617787" y="3683000"/>
            <a:ext cx="6526212" cy="303989"/>
          </a:xfrm>
          <a:prstGeom prst="rect">
            <a:avLst/>
          </a:prstGeom>
          <a:solidFill>
            <a:schemeClr val="bg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sz="1400" dirty="0"/>
          </a:p>
        </p:txBody>
      </p:sp>
      <p:sp>
        <p:nvSpPr>
          <p:cNvPr id="12" name="Rechthoek 11"/>
          <p:cNvSpPr/>
          <p:nvPr userDrawn="1"/>
        </p:nvSpPr>
        <p:spPr>
          <a:xfrm>
            <a:off x="2439793" y="3658006"/>
            <a:ext cx="5105182" cy="303989"/>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nl-NL" sz="1400" dirty="0" smtClean="0"/>
              <a:t>SLO</a:t>
            </a:r>
            <a:r>
              <a:rPr lang="nl-NL" sz="1400" baseline="0" dirty="0" smtClean="0"/>
              <a:t> </a:t>
            </a:r>
            <a:r>
              <a:rPr lang="nl-NL" sz="1200" baseline="0" dirty="0" smtClean="0"/>
              <a:t>●</a:t>
            </a:r>
            <a:r>
              <a:rPr lang="nl-NL" sz="1400" baseline="0" dirty="0" smtClean="0"/>
              <a:t> nationaal expertisecentrum leerplanontwikkeling</a:t>
            </a:r>
            <a:endParaRPr lang="nl-NL" sz="1400" dirty="0"/>
          </a:p>
        </p:txBody>
      </p:sp>
      <p:pic>
        <p:nvPicPr>
          <p:cNvPr id="13" name="Afbeelding 12"/>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763688" y="5877272"/>
            <a:ext cx="3667125" cy="733425"/>
          </a:xfrm>
          <a:prstGeom prst="rect">
            <a:avLst/>
          </a:prstGeom>
        </p:spPr>
      </p:pic>
    </p:spTree>
    <p:extLst>
      <p:ext uri="{BB962C8B-B14F-4D97-AF65-F5344CB8AC3E}">
        <p14:creationId xmlns:p14="http://schemas.microsoft.com/office/powerpoint/2010/main" val="1501521462"/>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verticale tekst 2"/>
          <p:cNvSpPr>
            <a:spLocks noGrp="1"/>
          </p:cNvSpPr>
          <p:nvPr>
            <p:ph type="body" orient="vert" idx="1"/>
          </p:nvPr>
        </p:nvSpPr>
        <p:spPr/>
        <p:txBody>
          <a:bodyPr vert="eaVert"/>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datum 3"/>
          <p:cNvSpPr>
            <a:spLocks noGrp="1"/>
          </p:cNvSpPr>
          <p:nvPr>
            <p:ph type="dt" sz="half" idx="10"/>
          </p:nvPr>
        </p:nvSpPr>
        <p:spPr/>
        <p:txBody>
          <a:bodyPr/>
          <a:lstStyle/>
          <a:p>
            <a:fld id="{08A56474-6D8B-459F-B647-DEEB687F5990}" type="datetime1">
              <a:rPr lang="nl-NL" smtClean="0"/>
              <a:t>9-9-2014</a:t>
            </a:fld>
            <a:endParaRPr lang="nl-NL"/>
          </a:p>
        </p:txBody>
      </p:sp>
      <p:sp>
        <p:nvSpPr>
          <p:cNvPr id="5" name="Tijdelijke aanduiding voor voettekst 4"/>
          <p:cNvSpPr>
            <a:spLocks noGrp="1"/>
          </p:cNvSpPr>
          <p:nvPr>
            <p:ph type="ftr" sz="quarter" idx="11"/>
          </p:nvPr>
        </p:nvSpPr>
        <p:spPr/>
        <p:txBody>
          <a:bodyPr/>
          <a:lstStyle>
            <a:lvl1pPr>
              <a:defRPr>
                <a:solidFill>
                  <a:schemeClr val="bg1"/>
                </a:solidFill>
              </a:defRPr>
            </a:lvl1pPr>
          </a:lstStyle>
          <a:p>
            <a:r>
              <a:rPr lang="nl-NL" dirty="0" smtClean="0"/>
              <a:t>www.talentstimuleren.nl</a:t>
            </a:r>
            <a:endParaRPr lang="nl-NL" dirty="0"/>
          </a:p>
        </p:txBody>
      </p:sp>
      <p:sp>
        <p:nvSpPr>
          <p:cNvPr id="6" name="Tijdelijke aanduiding voor dianummer 5"/>
          <p:cNvSpPr>
            <a:spLocks noGrp="1"/>
          </p:cNvSpPr>
          <p:nvPr>
            <p:ph type="sldNum" sz="quarter" idx="12"/>
          </p:nvPr>
        </p:nvSpPr>
        <p:spPr/>
        <p:txBody>
          <a:bodyPr/>
          <a:lstStyle/>
          <a:p>
            <a:fld id="{EFECCCC9-B970-6D4A-A7A8-4C900A203D51}" type="slidenum">
              <a:rPr lang="nl-NL" smtClean="0"/>
              <a:t>‹nr.›</a:t>
            </a:fld>
            <a:endParaRPr lang="nl-NL"/>
          </a:p>
        </p:txBody>
      </p:sp>
    </p:spTree>
    <p:extLst>
      <p:ext uri="{BB962C8B-B14F-4D97-AF65-F5344CB8AC3E}">
        <p14:creationId xmlns:p14="http://schemas.microsoft.com/office/powerpoint/2010/main" val="371609230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6629400" y="274638"/>
            <a:ext cx="2057400" cy="5851525"/>
          </a:xfrm>
        </p:spPr>
        <p:txBody>
          <a:bodyPr vert="eaVert"/>
          <a:lstStyle/>
          <a:p>
            <a:r>
              <a:rPr lang="nl-NL" smtClean="0"/>
              <a:t>Klik om de stijl te bewerken</a:t>
            </a:r>
            <a:endParaRPr lang="nl-NL"/>
          </a:p>
        </p:txBody>
      </p:sp>
      <p:sp>
        <p:nvSpPr>
          <p:cNvPr id="3" name="Tijdelijke aanduiding voor verticale tekst 2"/>
          <p:cNvSpPr>
            <a:spLocks noGrp="1"/>
          </p:cNvSpPr>
          <p:nvPr>
            <p:ph type="body" orient="vert" idx="1"/>
          </p:nvPr>
        </p:nvSpPr>
        <p:spPr>
          <a:xfrm>
            <a:off x="457200" y="274638"/>
            <a:ext cx="6019800" cy="5851525"/>
          </a:xfrm>
        </p:spPr>
        <p:txBody>
          <a:bodyPr vert="eaVert"/>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datum 3"/>
          <p:cNvSpPr>
            <a:spLocks noGrp="1"/>
          </p:cNvSpPr>
          <p:nvPr>
            <p:ph type="dt" sz="half" idx="10"/>
          </p:nvPr>
        </p:nvSpPr>
        <p:spPr/>
        <p:txBody>
          <a:bodyPr/>
          <a:lstStyle/>
          <a:p>
            <a:fld id="{23E1FA88-54FE-4957-8831-EFCB5E6A26E2}" type="datetime1">
              <a:rPr lang="nl-NL" smtClean="0"/>
              <a:t>9-9-2014</a:t>
            </a:fld>
            <a:endParaRPr lang="nl-NL"/>
          </a:p>
        </p:txBody>
      </p:sp>
      <p:sp>
        <p:nvSpPr>
          <p:cNvPr id="5" name="Tijdelijke aanduiding voor voettekst 4"/>
          <p:cNvSpPr>
            <a:spLocks noGrp="1"/>
          </p:cNvSpPr>
          <p:nvPr>
            <p:ph type="ftr" sz="quarter" idx="11"/>
          </p:nvPr>
        </p:nvSpPr>
        <p:spPr/>
        <p:txBody>
          <a:bodyPr/>
          <a:lstStyle>
            <a:lvl1pPr>
              <a:defRPr>
                <a:solidFill>
                  <a:schemeClr val="bg1"/>
                </a:solidFill>
              </a:defRPr>
            </a:lvl1pPr>
          </a:lstStyle>
          <a:p>
            <a:r>
              <a:rPr lang="nl-NL" dirty="0" smtClean="0"/>
              <a:t>www.talentstimuleren.nl</a:t>
            </a:r>
            <a:endParaRPr lang="nl-NL" dirty="0"/>
          </a:p>
        </p:txBody>
      </p:sp>
      <p:sp>
        <p:nvSpPr>
          <p:cNvPr id="6" name="Tijdelijke aanduiding voor dianummer 5"/>
          <p:cNvSpPr>
            <a:spLocks noGrp="1"/>
          </p:cNvSpPr>
          <p:nvPr>
            <p:ph type="sldNum" sz="quarter" idx="12"/>
          </p:nvPr>
        </p:nvSpPr>
        <p:spPr/>
        <p:txBody>
          <a:bodyPr/>
          <a:lstStyle/>
          <a:p>
            <a:fld id="{EFECCCC9-B970-6D4A-A7A8-4C900A203D51}" type="slidenum">
              <a:rPr lang="nl-NL" smtClean="0"/>
              <a:t>‹nr.›</a:t>
            </a:fld>
            <a:endParaRPr lang="nl-NL"/>
          </a:p>
        </p:txBody>
      </p:sp>
    </p:spTree>
    <p:extLst>
      <p:ext uri="{BB962C8B-B14F-4D97-AF65-F5344CB8AC3E}">
        <p14:creationId xmlns:p14="http://schemas.microsoft.com/office/powerpoint/2010/main" val="19486165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inhoud 2"/>
          <p:cNvSpPr>
            <a:spLocks noGrp="1"/>
          </p:cNvSpPr>
          <p:nvPr>
            <p:ph idx="1"/>
          </p:nvPr>
        </p:nvSpPr>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datum 3"/>
          <p:cNvSpPr>
            <a:spLocks noGrp="1"/>
          </p:cNvSpPr>
          <p:nvPr>
            <p:ph type="dt" sz="half" idx="10"/>
          </p:nvPr>
        </p:nvSpPr>
        <p:spPr/>
        <p:txBody>
          <a:bodyPr/>
          <a:lstStyle/>
          <a:p>
            <a:fld id="{3016D127-2733-4F0E-AFA9-89F64F724C3E}" type="datetime1">
              <a:rPr lang="nl-NL" smtClean="0"/>
              <a:t>9-9-2014</a:t>
            </a:fld>
            <a:endParaRPr lang="nl-NL"/>
          </a:p>
        </p:txBody>
      </p:sp>
      <p:sp>
        <p:nvSpPr>
          <p:cNvPr id="5" name="Tijdelijke aanduiding voor voettekst 4"/>
          <p:cNvSpPr>
            <a:spLocks noGrp="1"/>
          </p:cNvSpPr>
          <p:nvPr>
            <p:ph type="ftr" sz="quarter" idx="11"/>
          </p:nvPr>
        </p:nvSpPr>
        <p:spPr/>
        <p:txBody>
          <a:bodyPr/>
          <a:lstStyle>
            <a:lvl1pPr>
              <a:defRPr>
                <a:solidFill>
                  <a:schemeClr val="bg1"/>
                </a:solidFill>
              </a:defRPr>
            </a:lvl1pPr>
          </a:lstStyle>
          <a:p>
            <a:r>
              <a:rPr lang="nl-NL" dirty="0" smtClean="0"/>
              <a:t>www.talentstimuleren.nl</a:t>
            </a:r>
          </a:p>
        </p:txBody>
      </p:sp>
      <p:sp>
        <p:nvSpPr>
          <p:cNvPr id="6" name="Tijdelijke aanduiding voor dianummer 5"/>
          <p:cNvSpPr>
            <a:spLocks noGrp="1"/>
          </p:cNvSpPr>
          <p:nvPr>
            <p:ph type="sldNum" sz="quarter" idx="12"/>
          </p:nvPr>
        </p:nvSpPr>
        <p:spPr/>
        <p:txBody>
          <a:bodyPr/>
          <a:lstStyle/>
          <a:p>
            <a:fld id="{EFECCCC9-B970-6D4A-A7A8-4C900A203D51}" type="slidenum">
              <a:rPr lang="nl-NL" smtClean="0"/>
              <a:t>‹nr.›</a:t>
            </a:fld>
            <a:endParaRPr lang="nl-NL"/>
          </a:p>
        </p:txBody>
      </p:sp>
    </p:spTree>
    <p:extLst>
      <p:ext uri="{BB962C8B-B14F-4D97-AF65-F5344CB8AC3E}">
        <p14:creationId xmlns:p14="http://schemas.microsoft.com/office/powerpoint/2010/main" val="184453970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nl-NL" smtClean="0"/>
              <a:t>Klik om de stijl te bewerken</a:t>
            </a:r>
            <a:endParaRPr lang="nl-NL"/>
          </a:p>
        </p:txBody>
      </p:sp>
      <p:sp>
        <p:nvSpPr>
          <p:cNvPr id="3" name="Tijdelijke aanduiding voor teks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smtClean="0"/>
              <a:t>Klik om de modelstijlen te bewerken</a:t>
            </a:r>
          </a:p>
        </p:txBody>
      </p:sp>
      <p:sp>
        <p:nvSpPr>
          <p:cNvPr id="4" name="Tijdelijke aanduiding voor datum 3"/>
          <p:cNvSpPr>
            <a:spLocks noGrp="1"/>
          </p:cNvSpPr>
          <p:nvPr>
            <p:ph type="dt" sz="half" idx="10"/>
          </p:nvPr>
        </p:nvSpPr>
        <p:spPr/>
        <p:txBody>
          <a:bodyPr/>
          <a:lstStyle/>
          <a:p>
            <a:fld id="{4CFEB84E-D31D-48E2-8632-104D4A82BD44}" type="datetime1">
              <a:rPr lang="nl-NL" smtClean="0"/>
              <a:t>9-9-2014</a:t>
            </a:fld>
            <a:endParaRPr lang="nl-NL"/>
          </a:p>
        </p:txBody>
      </p:sp>
      <p:sp>
        <p:nvSpPr>
          <p:cNvPr id="5" name="Tijdelijke aanduiding voor voettekst 4"/>
          <p:cNvSpPr>
            <a:spLocks noGrp="1"/>
          </p:cNvSpPr>
          <p:nvPr>
            <p:ph type="ftr" sz="quarter" idx="11"/>
          </p:nvPr>
        </p:nvSpPr>
        <p:spPr/>
        <p:txBody>
          <a:bodyPr/>
          <a:lstStyle>
            <a:lvl1pPr>
              <a:defRPr>
                <a:solidFill>
                  <a:schemeClr val="bg1"/>
                </a:solidFill>
              </a:defRPr>
            </a:lvl1pPr>
          </a:lstStyle>
          <a:p>
            <a:r>
              <a:rPr lang="nl-NL" dirty="0" smtClean="0"/>
              <a:t>www.talentstimuleren.nl</a:t>
            </a:r>
          </a:p>
        </p:txBody>
      </p:sp>
      <p:sp>
        <p:nvSpPr>
          <p:cNvPr id="6" name="Tijdelijke aanduiding voor dianummer 5"/>
          <p:cNvSpPr>
            <a:spLocks noGrp="1"/>
          </p:cNvSpPr>
          <p:nvPr>
            <p:ph type="sldNum" sz="quarter" idx="12"/>
          </p:nvPr>
        </p:nvSpPr>
        <p:spPr/>
        <p:txBody>
          <a:bodyPr/>
          <a:lstStyle/>
          <a:p>
            <a:fld id="{EFECCCC9-B970-6D4A-A7A8-4C900A203D51}" type="slidenum">
              <a:rPr lang="nl-NL" smtClean="0"/>
              <a:t>‹nr.›</a:t>
            </a:fld>
            <a:endParaRPr lang="nl-NL"/>
          </a:p>
        </p:txBody>
      </p:sp>
    </p:spTree>
    <p:extLst>
      <p:ext uri="{BB962C8B-B14F-4D97-AF65-F5344CB8AC3E}">
        <p14:creationId xmlns:p14="http://schemas.microsoft.com/office/powerpoint/2010/main" val="25992395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ee objecten">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inhoud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inhoud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5" name="Tijdelijke aanduiding voor datum 4"/>
          <p:cNvSpPr>
            <a:spLocks noGrp="1"/>
          </p:cNvSpPr>
          <p:nvPr>
            <p:ph type="dt" sz="half" idx="10"/>
          </p:nvPr>
        </p:nvSpPr>
        <p:spPr/>
        <p:txBody>
          <a:bodyPr/>
          <a:lstStyle/>
          <a:p>
            <a:fld id="{F1BF5C49-6530-47DB-A08F-BBC02BB13C75}" type="datetime1">
              <a:rPr lang="nl-NL" smtClean="0"/>
              <a:t>9-9-2014</a:t>
            </a:fld>
            <a:endParaRPr lang="nl-NL"/>
          </a:p>
        </p:txBody>
      </p:sp>
      <p:sp>
        <p:nvSpPr>
          <p:cNvPr id="6" name="Tijdelijke aanduiding voor voettekst 5"/>
          <p:cNvSpPr>
            <a:spLocks noGrp="1"/>
          </p:cNvSpPr>
          <p:nvPr>
            <p:ph type="ftr" sz="quarter" idx="11"/>
          </p:nvPr>
        </p:nvSpPr>
        <p:spPr/>
        <p:txBody>
          <a:bodyPr/>
          <a:lstStyle>
            <a:lvl1pPr>
              <a:defRPr>
                <a:solidFill>
                  <a:schemeClr val="bg1"/>
                </a:solidFill>
              </a:defRPr>
            </a:lvl1pPr>
          </a:lstStyle>
          <a:p>
            <a:r>
              <a:rPr lang="nl-NL" dirty="0" smtClean="0"/>
              <a:t>www.talentstimuleren.nl</a:t>
            </a:r>
          </a:p>
        </p:txBody>
      </p:sp>
      <p:sp>
        <p:nvSpPr>
          <p:cNvPr id="7" name="Tijdelijke aanduiding voor dianummer 6"/>
          <p:cNvSpPr>
            <a:spLocks noGrp="1"/>
          </p:cNvSpPr>
          <p:nvPr>
            <p:ph type="sldNum" sz="quarter" idx="12"/>
          </p:nvPr>
        </p:nvSpPr>
        <p:spPr/>
        <p:txBody>
          <a:bodyPr/>
          <a:lstStyle/>
          <a:p>
            <a:fld id="{EFECCCC9-B970-6D4A-A7A8-4C900A203D51}" type="slidenum">
              <a:rPr lang="nl-NL" smtClean="0"/>
              <a:t>‹nr.›</a:t>
            </a:fld>
            <a:endParaRPr lang="nl-NL"/>
          </a:p>
        </p:txBody>
      </p:sp>
    </p:spTree>
    <p:extLst>
      <p:ext uri="{BB962C8B-B14F-4D97-AF65-F5344CB8AC3E}">
        <p14:creationId xmlns:p14="http://schemas.microsoft.com/office/powerpoint/2010/main" val="24450567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nl-NL" smtClean="0"/>
              <a:t>Klik om de stijl te bewerken</a:t>
            </a:r>
            <a:endParaRPr lang="nl-NL"/>
          </a:p>
        </p:txBody>
      </p:sp>
      <p:sp>
        <p:nvSpPr>
          <p:cNvPr id="3" name="Tijdelijke aanduiding voor teks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modelstijlen te bewerken</a:t>
            </a:r>
          </a:p>
        </p:txBody>
      </p:sp>
      <p:sp>
        <p:nvSpPr>
          <p:cNvPr id="4" name="Tijdelijke aanduiding voor inhoud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5" name="Tijdelijke aanduiding voor teks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modelstijlen te bewerken</a:t>
            </a:r>
          </a:p>
        </p:txBody>
      </p:sp>
      <p:sp>
        <p:nvSpPr>
          <p:cNvPr id="6" name="Tijdelijke aanduiding voor inhoud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7" name="Tijdelijke aanduiding voor datum 6"/>
          <p:cNvSpPr>
            <a:spLocks noGrp="1"/>
          </p:cNvSpPr>
          <p:nvPr>
            <p:ph type="dt" sz="half" idx="10"/>
          </p:nvPr>
        </p:nvSpPr>
        <p:spPr/>
        <p:txBody>
          <a:bodyPr/>
          <a:lstStyle/>
          <a:p>
            <a:fld id="{CFCF6789-BC09-4C8B-A2F4-58920B2802C5}" type="datetime1">
              <a:rPr lang="nl-NL" smtClean="0"/>
              <a:t>9-9-2014</a:t>
            </a:fld>
            <a:endParaRPr lang="nl-NL"/>
          </a:p>
        </p:txBody>
      </p:sp>
      <p:sp>
        <p:nvSpPr>
          <p:cNvPr id="8" name="Tijdelijke aanduiding voor voettekst 7"/>
          <p:cNvSpPr>
            <a:spLocks noGrp="1"/>
          </p:cNvSpPr>
          <p:nvPr>
            <p:ph type="ftr" sz="quarter" idx="11"/>
          </p:nvPr>
        </p:nvSpPr>
        <p:spPr/>
        <p:txBody>
          <a:bodyPr/>
          <a:lstStyle>
            <a:lvl1pPr>
              <a:defRPr>
                <a:solidFill>
                  <a:schemeClr val="bg1"/>
                </a:solidFill>
              </a:defRPr>
            </a:lvl1pPr>
          </a:lstStyle>
          <a:p>
            <a:r>
              <a:rPr lang="nl-NL" dirty="0" smtClean="0"/>
              <a:t>www.talentstimuleren.nl</a:t>
            </a:r>
          </a:p>
        </p:txBody>
      </p:sp>
      <p:sp>
        <p:nvSpPr>
          <p:cNvPr id="9" name="Tijdelijke aanduiding voor dianummer 8"/>
          <p:cNvSpPr>
            <a:spLocks noGrp="1"/>
          </p:cNvSpPr>
          <p:nvPr>
            <p:ph type="sldNum" sz="quarter" idx="12"/>
          </p:nvPr>
        </p:nvSpPr>
        <p:spPr/>
        <p:txBody>
          <a:bodyPr/>
          <a:lstStyle/>
          <a:p>
            <a:fld id="{EFECCCC9-B970-6D4A-A7A8-4C900A203D51}" type="slidenum">
              <a:rPr lang="nl-NL" smtClean="0"/>
              <a:t>‹nr.›</a:t>
            </a:fld>
            <a:endParaRPr lang="nl-NL"/>
          </a:p>
        </p:txBody>
      </p:sp>
    </p:spTree>
    <p:extLst>
      <p:ext uri="{BB962C8B-B14F-4D97-AF65-F5344CB8AC3E}">
        <p14:creationId xmlns:p14="http://schemas.microsoft.com/office/powerpoint/2010/main" val="262158226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datum 2"/>
          <p:cNvSpPr>
            <a:spLocks noGrp="1"/>
          </p:cNvSpPr>
          <p:nvPr>
            <p:ph type="dt" sz="half" idx="10"/>
          </p:nvPr>
        </p:nvSpPr>
        <p:spPr/>
        <p:txBody>
          <a:bodyPr/>
          <a:lstStyle/>
          <a:p>
            <a:fld id="{3E8895A3-5522-41A0-AF7E-0AAA961F9E10}" type="datetime1">
              <a:rPr lang="nl-NL" smtClean="0"/>
              <a:t>9-9-2014</a:t>
            </a:fld>
            <a:endParaRPr lang="nl-NL"/>
          </a:p>
        </p:txBody>
      </p:sp>
      <p:sp>
        <p:nvSpPr>
          <p:cNvPr id="4" name="Tijdelijke aanduiding voor voettekst 3"/>
          <p:cNvSpPr>
            <a:spLocks noGrp="1"/>
          </p:cNvSpPr>
          <p:nvPr>
            <p:ph type="ftr" sz="quarter" idx="11"/>
          </p:nvPr>
        </p:nvSpPr>
        <p:spPr/>
        <p:txBody>
          <a:bodyPr/>
          <a:lstStyle>
            <a:lvl1pPr>
              <a:defRPr>
                <a:solidFill>
                  <a:schemeClr val="bg1"/>
                </a:solidFill>
              </a:defRPr>
            </a:lvl1pPr>
          </a:lstStyle>
          <a:p>
            <a:r>
              <a:rPr lang="nl-NL" dirty="0" smtClean="0"/>
              <a:t>www.talentstimuleren.nl</a:t>
            </a:r>
          </a:p>
        </p:txBody>
      </p:sp>
      <p:sp>
        <p:nvSpPr>
          <p:cNvPr id="5" name="Tijdelijke aanduiding voor dianummer 4"/>
          <p:cNvSpPr>
            <a:spLocks noGrp="1"/>
          </p:cNvSpPr>
          <p:nvPr>
            <p:ph type="sldNum" sz="quarter" idx="12"/>
          </p:nvPr>
        </p:nvSpPr>
        <p:spPr/>
        <p:txBody>
          <a:bodyPr/>
          <a:lstStyle/>
          <a:p>
            <a:fld id="{EFECCCC9-B970-6D4A-A7A8-4C900A203D51}" type="slidenum">
              <a:rPr lang="nl-NL" smtClean="0"/>
              <a:t>‹nr.›</a:t>
            </a:fld>
            <a:endParaRPr lang="nl-NL"/>
          </a:p>
        </p:txBody>
      </p:sp>
    </p:spTree>
    <p:extLst>
      <p:ext uri="{BB962C8B-B14F-4D97-AF65-F5344CB8AC3E}">
        <p14:creationId xmlns:p14="http://schemas.microsoft.com/office/powerpoint/2010/main" val="300890307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p:cNvSpPr>
            <a:spLocks noGrp="1"/>
          </p:cNvSpPr>
          <p:nvPr>
            <p:ph type="dt" sz="half" idx="10"/>
          </p:nvPr>
        </p:nvSpPr>
        <p:spPr/>
        <p:txBody>
          <a:bodyPr/>
          <a:lstStyle/>
          <a:p>
            <a:fld id="{07BE95A4-DEEE-4D26-AE7C-7822F8A43902}" type="datetime1">
              <a:rPr lang="nl-NL" smtClean="0"/>
              <a:t>9-9-2014</a:t>
            </a:fld>
            <a:endParaRPr lang="nl-NL"/>
          </a:p>
        </p:txBody>
      </p:sp>
      <p:sp>
        <p:nvSpPr>
          <p:cNvPr id="3" name="Tijdelijke aanduiding voor voettekst 2"/>
          <p:cNvSpPr>
            <a:spLocks noGrp="1"/>
          </p:cNvSpPr>
          <p:nvPr>
            <p:ph type="ftr" sz="quarter" idx="11"/>
          </p:nvPr>
        </p:nvSpPr>
        <p:spPr/>
        <p:txBody>
          <a:bodyPr/>
          <a:lstStyle>
            <a:lvl1pPr>
              <a:defRPr>
                <a:solidFill>
                  <a:schemeClr val="bg1"/>
                </a:solidFill>
              </a:defRPr>
            </a:lvl1pPr>
          </a:lstStyle>
          <a:p>
            <a:r>
              <a:rPr lang="nl-NL" dirty="0" smtClean="0"/>
              <a:t>www.talentstimuleren.nl</a:t>
            </a:r>
            <a:endParaRPr lang="nl-NL" dirty="0"/>
          </a:p>
        </p:txBody>
      </p:sp>
      <p:sp>
        <p:nvSpPr>
          <p:cNvPr id="4" name="Tijdelijke aanduiding voor dianummer 3"/>
          <p:cNvSpPr>
            <a:spLocks noGrp="1"/>
          </p:cNvSpPr>
          <p:nvPr>
            <p:ph type="sldNum" sz="quarter" idx="12"/>
          </p:nvPr>
        </p:nvSpPr>
        <p:spPr/>
        <p:txBody>
          <a:bodyPr/>
          <a:lstStyle/>
          <a:p>
            <a:fld id="{EFECCCC9-B970-6D4A-A7A8-4C900A203D51}" type="slidenum">
              <a:rPr lang="nl-NL" smtClean="0"/>
              <a:t>‹nr.›</a:t>
            </a:fld>
            <a:endParaRPr lang="nl-NL"/>
          </a:p>
        </p:txBody>
      </p:sp>
    </p:spTree>
    <p:extLst>
      <p:ext uri="{BB962C8B-B14F-4D97-AF65-F5344CB8AC3E}">
        <p14:creationId xmlns:p14="http://schemas.microsoft.com/office/powerpoint/2010/main" val="111612315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nl-NL" smtClean="0"/>
              <a:t>Klik om de stijl te bewerken</a:t>
            </a:r>
            <a:endParaRPr lang="nl-NL"/>
          </a:p>
        </p:txBody>
      </p:sp>
      <p:sp>
        <p:nvSpPr>
          <p:cNvPr id="3" name="Tijdelijke aanduiding voor inhoud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teks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Klik om de modelstijlen te bewerken</a:t>
            </a:r>
          </a:p>
        </p:txBody>
      </p:sp>
      <p:sp>
        <p:nvSpPr>
          <p:cNvPr id="5" name="Tijdelijke aanduiding voor datum 4"/>
          <p:cNvSpPr>
            <a:spLocks noGrp="1"/>
          </p:cNvSpPr>
          <p:nvPr>
            <p:ph type="dt" sz="half" idx="10"/>
          </p:nvPr>
        </p:nvSpPr>
        <p:spPr/>
        <p:txBody>
          <a:bodyPr/>
          <a:lstStyle/>
          <a:p>
            <a:fld id="{F848D640-177C-44D7-AACB-AAEED4DA4AEE}" type="datetime1">
              <a:rPr lang="nl-NL" smtClean="0"/>
              <a:t>9-9-2014</a:t>
            </a:fld>
            <a:endParaRPr lang="nl-NL"/>
          </a:p>
        </p:txBody>
      </p:sp>
      <p:sp>
        <p:nvSpPr>
          <p:cNvPr id="6" name="Tijdelijke aanduiding voor voettekst 5"/>
          <p:cNvSpPr>
            <a:spLocks noGrp="1"/>
          </p:cNvSpPr>
          <p:nvPr>
            <p:ph type="ftr" sz="quarter" idx="11"/>
          </p:nvPr>
        </p:nvSpPr>
        <p:spPr/>
        <p:txBody>
          <a:bodyPr/>
          <a:lstStyle>
            <a:lvl1pPr>
              <a:defRPr>
                <a:solidFill>
                  <a:schemeClr val="bg1"/>
                </a:solidFill>
              </a:defRPr>
            </a:lvl1pPr>
          </a:lstStyle>
          <a:p>
            <a:r>
              <a:rPr lang="nl-NL" dirty="0" smtClean="0"/>
              <a:t>www.talentstimuleren.nl</a:t>
            </a:r>
            <a:endParaRPr lang="nl-NL" dirty="0"/>
          </a:p>
        </p:txBody>
      </p:sp>
      <p:sp>
        <p:nvSpPr>
          <p:cNvPr id="7" name="Tijdelijke aanduiding voor dianummer 6"/>
          <p:cNvSpPr>
            <a:spLocks noGrp="1"/>
          </p:cNvSpPr>
          <p:nvPr>
            <p:ph type="sldNum" sz="quarter" idx="12"/>
          </p:nvPr>
        </p:nvSpPr>
        <p:spPr/>
        <p:txBody>
          <a:bodyPr/>
          <a:lstStyle/>
          <a:p>
            <a:fld id="{EFECCCC9-B970-6D4A-A7A8-4C900A203D51}" type="slidenum">
              <a:rPr lang="nl-NL" smtClean="0"/>
              <a:t>‹nr.›</a:t>
            </a:fld>
            <a:endParaRPr lang="nl-NL"/>
          </a:p>
        </p:txBody>
      </p:sp>
    </p:spTree>
    <p:extLst>
      <p:ext uri="{BB962C8B-B14F-4D97-AF65-F5344CB8AC3E}">
        <p14:creationId xmlns:p14="http://schemas.microsoft.com/office/powerpoint/2010/main" val="366460229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nl-NL" smtClean="0"/>
              <a:t>Klik om de stijl te bewerken</a:t>
            </a:r>
            <a:endParaRPr lang="nl-NL"/>
          </a:p>
        </p:txBody>
      </p:sp>
      <p:sp>
        <p:nvSpPr>
          <p:cNvPr id="3" name="Tijdelijke aanduiding voor afbeelding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l-NL" smtClean="0"/>
              <a:t>Klik op het pictogram als u een afbeelding wilt toevoegen</a:t>
            </a:r>
            <a:endParaRPr lang="nl-NL"/>
          </a:p>
        </p:txBody>
      </p:sp>
      <p:sp>
        <p:nvSpPr>
          <p:cNvPr id="4" name="Tijdelijke aanduiding voor teks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Klik om de modelstijlen te bewerken</a:t>
            </a:r>
          </a:p>
        </p:txBody>
      </p:sp>
      <p:sp>
        <p:nvSpPr>
          <p:cNvPr id="5" name="Tijdelijke aanduiding voor datum 4"/>
          <p:cNvSpPr>
            <a:spLocks noGrp="1"/>
          </p:cNvSpPr>
          <p:nvPr>
            <p:ph type="dt" sz="half" idx="10"/>
          </p:nvPr>
        </p:nvSpPr>
        <p:spPr/>
        <p:txBody>
          <a:bodyPr/>
          <a:lstStyle/>
          <a:p>
            <a:fld id="{D91A3DEF-4948-4077-9592-1C6EA4D655CB}" type="datetime1">
              <a:rPr lang="nl-NL" smtClean="0"/>
              <a:t>9-9-2014</a:t>
            </a:fld>
            <a:endParaRPr lang="nl-NL"/>
          </a:p>
        </p:txBody>
      </p:sp>
      <p:sp>
        <p:nvSpPr>
          <p:cNvPr id="6" name="Tijdelijke aanduiding voor voettekst 5"/>
          <p:cNvSpPr>
            <a:spLocks noGrp="1"/>
          </p:cNvSpPr>
          <p:nvPr>
            <p:ph type="ftr" sz="quarter" idx="11"/>
          </p:nvPr>
        </p:nvSpPr>
        <p:spPr/>
        <p:txBody>
          <a:bodyPr/>
          <a:lstStyle>
            <a:lvl1pPr>
              <a:defRPr>
                <a:solidFill>
                  <a:schemeClr val="bg1"/>
                </a:solidFill>
              </a:defRPr>
            </a:lvl1pPr>
          </a:lstStyle>
          <a:p>
            <a:r>
              <a:rPr lang="nl-NL" dirty="0" smtClean="0"/>
              <a:t>www.talentstimuleren.nl</a:t>
            </a:r>
            <a:endParaRPr lang="nl-NL" dirty="0"/>
          </a:p>
        </p:txBody>
      </p:sp>
      <p:sp>
        <p:nvSpPr>
          <p:cNvPr id="7" name="Tijdelijke aanduiding voor dianummer 6"/>
          <p:cNvSpPr>
            <a:spLocks noGrp="1"/>
          </p:cNvSpPr>
          <p:nvPr>
            <p:ph type="sldNum" sz="quarter" idx="12"/>
          </p:nvPr>
        </p:nvSpPr>
        <p:spPr/>
        <p:txBody>
          <a:bodyPr/>
          <a:lstStyle/>
          <a:p>
            <a:fld id="{EFECCCC9-B970-6D4A-A7A8-4C900A203D51}" type="slidenum">
              <a:rPr lang="nl-NL" smtClean="0"/>
              <a:t>‹nr.›</a:t>
            </a:fld>
            <a:endParaRPr lang="nl-NL"/>
          </a:p>
        </p:txBody>
      </p:sp>
    </p:spTree>
    <p:extLst>
      <p:ext uri="{BB962C8B-B14F-4D97-AF65-F5344CB8AC3E}">
        <p14:creationId xmlns:p14="http://schemas.microsoft.com/office/powerpoint/2010/main" val="296899219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nl-NL" dirty="0" smtClean="0"/>
              <a:t>Titelstijl van model bewerken</a:t>
            </a:r>
            <a:endParaRPr lang="nl-NL" dirty="0"/>
          </a:p>
        </p:txBody>
      </p:sp>
      <p:sp>
        <p:nvSpPr>
          <p:cNvPr id="3" name="Tijdelijke aanduiding voor tekst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nl-NL" dirty="0" smtClean="0"/>
              <a:t>Klik om de tekststijl van het model te bewerken</a:t>
            </a:r>
          </a:p>
          <a:p>
            <a:pPr lvl="1"/>
            <a:r>
              <a:rPr lang="nl-NL" dirty="0" smtClean="0"/>
              <a:t>Tweede niveau</a:t>
            </a:r>
          </a:p>
          <a:p>
            <a:pPr lvl="2"/>
            <a:r>
              <a:rPr lang="nl-NL" dirty="0" smtClean="0"/>
              <a:t>Derde niveau</a:t>
            </a:r>
          </a:p>
          <a:p>
            <a:pPr lvl="3"/>
            <a:r>
              <a:rPr lang="nl-NL" dirty="0" smtClean="0"/>
              <a:t>Vierde niveau</a:t>
            </a:r>
          </a:p>
          <a:p>
            <a:pPr lvl="4"/>
            <a:r>
              <a:rPr lang="nl-NL" dirty="0" smtClean="0"/>
              <a:t>Vijfde niveau</a:t>
            </a:r>
            <a:endParaRPr lang="nl-NL" dirty="0"/>
          </a:p>
        </p:txBody>
      </p:sp>
      <p:sp>
        <p:nvSpPr>
          <p:cNvPr id="4" name="Tijdelijke aanduiding voor datum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CA1CE62-2889-4CD6-966B-523577EEE180}" type="datetime1">
              <a:rPr lang="nl-NL" smtClean="0"/>
              <a:t>9-9-2014</a:t>
            </a:fld>
            <a:endParaRPr lang="nl-NL"/>
          </a:p>
        </p:txBody>
      </p:sp>
      <p:sp>
        <p:nvSpPr>
          <p:cNvPr id="5" name="Tijdelijke aanduiding voor voettekst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nl-NL" smtClean="0"/>
              <a:t>www.talentstimuleren.nl</a:t>
            </a:r>
            <a:endParaRPr lang="nl-NL"/>
          </a:p>
        </p:txBody>
      </p:sp>
      <p:sp>
        <p:nvSpPr>
          <p:cNvPr id="6" name="Tijdelijke aanduiding voor dianumm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FECCCC9-B970-6D4A-A7A8-4C900A203D51}" type="slidenum">
              <a:rPr lang="nl-NL" smtClean="0"/>
              <a:t>‹nr.›</a:t>
            </a:fld>
            <a:endParaRPr lang="nl-NL"/>
          </a:p>
        </p:txBody>
      </p:sp>
      <p:sp>
        <p:nvSpPr>
          <p:cNvPr id="8" name="Rechthoek 7"/>
          <p:cNvSpPr/>
          <p:nvPr/>
        </p:nvSpPr>
        <p:spPr>
          <a:xfrm>
            <a:off x="0" y="6126163"/>
            <a:ext cx="9144000" cy="731837"/>
          </a:xfrm>
          <a:prstGeom prst="rect">
            <a:avLst/>
          </a:prstGeom>
          <a:solidFill>
            <a:srgbClr val="CC0066"/>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ln>
                <a:noFill/>
              </a:ln>
            </a:endParaRPr>
          </a:p>
        </p:txBody>
      </p:sp>
      <p:pic>
        <p:nvPicPr>
          <p:cNvPr id="10" name="Afbeelding 9" descr="SLO.png"/>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1926136" y="6270356"/>
            <a:ext cx="557803" cy="359676"/>
          </a:xfrm>
          <a:prstGeom prst="rect">
            <a:avLst/>
          </a:prstGeom>
        </p:spPr>
      </p:pic>
    </p:spTree>
    <p:extLst>
      <p:ext uri="{BB962C8B-B14F-4D97-AF65-F5344CB8AC3E}">
        <p14:creationId xmlns:p14="http://schemas.microsoft.com/office/powerpoint/2010/main" val="254935686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iming>
    <p:tnLst>
      <p:par>
        <p:cTn id="1" dur="indefinite" restart="never" nodeType="tmRoot"/>
      </p:par>
    </p:tnLst>
  </p:timing>
  <p:hf sldNum="0"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nl-NL"/>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image" Target="../media/image9.jpeg"/><Relationship Id="rId5" Type="http://schemas.openxmlformats.org/officeDocument/2006/relationships/image" Target="../media/image8.png"/><Relationship Id="rId4" Type="http://schemas.openxmlformats.org/officeDocument/2006/relationships/image" Target="../media/image7.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l="40755" t="16243" r="37982" b="61606"/>
          <a:stretch>
            <a:fillRect/>
          </a:stretch>
        </p:blipFill>
        <p:spPr bwMode="auto">
          <a:xfrm>
            <a:off x="0" y="-171450"/>
            <a:ext cx="2914650" cy="2430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6"/>
          <p:cNvPicPr>
            <a:picLocks noChangeAspect="1" noChangeArrowheads="1"/>
          </p:cNvPicPr>
          <p:nvPr/>
        </p:nvPicPr>
        <p:blipFill>
          <a:blip r:embed="rId3">
            <a:extLst>
              <a:ext uri="{28A0092B-C50C-407E-A947-70E740481C1C}">
                <a14:useLocalDpi xmlns:a14="http://schemas.microsoft.com/office/drawing/2010/main" val="0"/>
              </a:ext>
            </a:extLst>
          </a:blip>
          <a:srcRect l="40755" t="18440" r="37396" b="61621"/>
          <a:stretch>
            <a:fillRect/>
          </a:stretch>
        </p:blipFill>
        <p:spPr bwMode="auto">
          <a:xfrm>
            <a:off x="827088" y="476250"/>
            <a:ext cx="3384550" cy="247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7"/>
          <p:cNvPicPr>
            <a:picLocks noChangeAspect="1" noChangeArrowheads="1"/>
          </p:cNvPicPr>
          <p:nvPr/>
        </p:nvPicPr>
        <p:blipFill>
          <a:blip r:embed="rId4">
            <a:extLst>
              <a:ext uri="{28A0092B-C50C-407E-A947-70E740481C1C}">
                <a14:useLocalDpi xmlns:a14="http://schemas.microsoft.com/office/drawing/2010/main" val="0"/>
              </a:ext>
            </a:extLst>
          </a:blip>
          <a:srcRect l="22469" t="32181" r="20451" b="13261"/>
          <a:stretch>
            <a:fillRect/>
          </a:stretch>
        </p:blipFill>
        <p:spPr bwMode="auto">
          <a:xfrm>
            <a:off x="1707158" y="1043781"/>
            <a:ext cx="3024188" cy="2447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9"/>
          <p:cNvPicPr>
            <a:picLocks noChangeAspect="1" noChangeArrowheads="1"/>
          </p:cNvPicPr>
          <p:nvPr/>
        </p:nvPicPr>
        <p:blipFill>
          <a:blip r:embed="rId5">
            <a:extLst>
              <a:ext uri="{28A0092B-C50C-407E-A947-70E740481C1C}">
                <a14:useLocalDpi xmlns:a14="http://schemas.microsoft.com/office/drawing/2010/main" val="0"/>
              </a:ext>
            </a:extLst>
          </a:blip>
          <a:srcRect l="25603" t="24417" r="12083" b="21745"/>
          <a:stretch>
            <a:fillRect/>
          </a:stretch>
        </p:blipFill>
        <p:spPr bwMode="auto">
          <a:xfrm>
            <a:off x="2519363" y="1725439"/>
            <a:ext cx="3544478" cy="2450405"/>
          </a:xfrm>
          <a:prstGeom prst="rect">
            <a:avLst/>
          </a:prstGeom>
          <a:noFill/>
          <a:ln w="9525">
            <a:solidFill>
              <a:sysClr val="window" lastClr="FFFFFF"/>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11" descr="L:\SGN\SO\LPO\Passende perspectieven\taal\(half)producten\figuren\Pape_illustratie_0.jpg"/>
          <p:cNvPicPr>
            <a:picLocks noChangeAspect="1" noChangeArrowheads="1"/>
          </p:cNvPicPr>
          <p:nvPr/>
        </p:nvPicPr>
        <p:blipFill>
          <a:blip r:embed="rId6">
            <a:extLst>
              <a:ext uri="{28A0092B-C50C-407E-A947-70E740481C1C}">
                <a14:useLocalDpi xmlns:a14="http://schemas.microsoft.com/office/drawing/2010/main" val="0"/>
              </a:ext>
            </a:extLst>
          </a:blip>
          <a:srcRect r="16685"/>
          <a:stretch>
            <a:fillRect/>
          </a:stretch>
        </p:blipFill>
        <p:spPr bwMode="auto">
          <a:xfrm>
            <a:off x="3275856" y="2510656"/>
            <a:ext cx="3428485" cy="28801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kstvak 1"/>
          <p:cNvSpPr txBox="1"/>
          <p:nvPr/>
        </p:nvSpPr>
        <p:spPr>
          <a:xfrm>
            <a:off x="395536" y="5517232"/>
            <a:ext cx="8568952" cy="461665"/>
          </a:xfrm>
          <a:prstGeom prst="rect">
            <a:avLst/>
          </a:prstGeom>
          <a:noFill/>
        </p:spPr>
        <p:txBody>
          <a:bodyPr wrap="square" rtlCol="0">
            <a:spAutoFit/>
          </a:bodyPr>
          <a:lstStyle/>
          <a:p>
            <a:r>
              <a:rPr lang="nl-NL" sz="2400" b="1" dirty="0" smtClean="0"/>
              <a:t>PowerPoint Taal Bijeenkomst 2: Leerlingen plaatsen in leerroutes</a:t>
            </a:r>
            <a:endParaRPr lang="nl-NL" sz="2400" b="1" dirty="0"/>
          </a:p>
        </p:txBody>
      </p:sp>
    </p:spTree>
    <p:extLst>
      <p:ext uri="{BB962C8B-B14F-4D97-AF65-F5344CB8AC3E}">
        <p14:creationId xmlns:p14="http://schemas.microsoft.com/office/powerpoint/2010/main" val="111025801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755576" y="442764"/>
            <a:ext cx="8136904" cy="1143000"/>
          </a:xfrm>
        </p:spPr>
        <p:txBody>
          <a:bodyPr>
            <a:normAutofit fontScale="90000"/>
          </a:bodyPr>
          <a:lstStyle/>
          <a:p>
            <a:pPr algn="l" eaLnBrk="1" hangingPunct="1"/>
            <a:r>
              <a:rPr lang="nl-NL" altLang="nl-NL" dirty="0" smtClean="0"/>
              <a:t>Opdracht 1.</a:t>
            </a:r>
            <a:br>
              <a:rPr lang="nl-NL" altLang="nl-NL" dirty="0" smtClean="0"/>
            </a:br>
            <a:r>
              <a:rPr lang="nl-NL" altLang="nl-NL" dirty="0" smtClean="0"/>
              <a:t>Leerlingen plaatsen in leerroute 1/2/3</a:t>
            </a:r>
          </a:p>
        </p:txBody>
      </p:sp>
      <p:sp>
        <p:nvSpPr>
          <p:cNvPr id="4099" name="Rectangle 3"/>
          <p:cNvSpPr>
            <a:spLocks noGrp="1" noChangeArrowheads="1"/>
          </p:cNvSpPr>
          <p:nvPr>
            <p:ph type="body" idx="1"/>
          </p:nvPr>
        </p:nvSpPr>
        <p:spPr/>
        <p:txBody>
          <a:bodyPr/>
          <a:lstStyle/>
          <a:p>
            <a:pPr eaLnBrk="1" hangingPunct="1">
              <a:buFontTx/>
              <a:buNone/>
            </a:pPr>
            <a:endParaRPr lang="nl-NL" altLang="nl-NL" sz="2000" dirty="0" smtClean="0"/>
          </a:p>
          <a:p>
            <a:pPr eaLnBrk="1" hangingPunct="1">
              <a:buFontTx/>
              <a:buNone/>
            </a:pPr>
            <a:r>
              <a:rPr lang="nl-NL" altLang="nl-NL" sz="2000" dirty="0"/>
              <a:t>	</a:t>
            </a:r>
            <a:endParaRPr lang="nl-NL" altLang="nl-NL" sz="2000" dirty="0" smtClean="0"/>
          </a:p>
        </p:txBody>
      </p:sp>
      <p:sp>
        <p:nvSpPr>
          <p:cNvPr id="2" name="Rechthoek 1"/>
          <p:cNvSpPr/>
          <p:nvPr/>
        </p:nvSpPr>
        <p:spPr>
          <a:xfrm>
            <a:off x="899592" y="1844824"/>
            <a:ext cx="7632848" cy="4370427"/>
          </a:xfrm>
          <a:prstGeom prst="rect">
            <a:avLst/>
          </a:prstGeom>
        </p:spPr>
        <p:txBody>
          <a:bodyPr wrap="square">
            <a:spAutoFit/>
          </a:bodyPr>
          <a:lstStyle/>
          <a:p>
            <a:r>
              <a:rPr lang="nl-NL" sz="2000" dirty="0" smtClean="0"/>
              <a:t>Doel: beginsituatie van leerlingen in kaart brengen en plaatsen in leerroute</a:t>
            </a:r>
          </a:p>
          <a:p>
            <a:endParaRPr lang="nl-NL" sz="2000" dirty="0"/>
          </a:p>
          <a:p>
            <a:r>
              <a:rPr lang="nl-NL" sz="2000" dirty="0" smtClean="0"/>
              <a:t>Werkvorm:</a:t>
            </a:r>
            <a:r>
              <a:rPr lang="nl-NL" sz="2000" baseline="0" dirty="0" smtClean="0"/>
              <a:t> 3</a:t>
            </a:r>
            <a:r>
              <a:rPr lang="nl-NL" sz="2000" dirty="0" smtClean="0"/>
              <a:t> stappen</a:t>
            </a:r>
          </a:p>
          <a:p>
            <a:endParaRPr lang="nl-NL" sz="2000" dirty="0" smtClean="0"/>
          </a:p>
          <a:p>
            <a:r>
              <a:rPr lang="nl-NL" sz="2000" dirty="0" smtClean="0"/>
              <a:t>1. </a:t>
            </a:r>
            <a:r>
              <a:rPr lang="nl-NL" sz="2000" dirty="0" err="1" smtClean="0"/>
              <a:t>Leerlinggegevens</a:t>
            </a:r>
            <a:r>
              <a:rPr lang="nl-NL" sz="2000" dirty="0" smtClean="0"/>
              <a:t> verzamelen: </a:t>
            </a:r>
            <a:r>
              <a:rPr lang="nl-NL" sz="2000" dirty="0" err="1" smtClean="0"/>
              <a:t>opp</a:t>
            </a:r>
            <a:r>
              <a:rPr lang="nl-NL" sz="2000" dirty="0" smtClean="0"/>
              <a:t>, </a:t>
            </a:r>
            <a:r>
              <a:rPr lang="nl-NL" sz="2000" dirty="0" err="1" smtClean="0"/>
              <a:t>toetsgegevens</a:t>
            </a:r>
            <a:r>
              <a:rPr lang="nl-NL" sz="2000" dirty="0" smtClean="0"/>
              <a:t>, observatiegegevens, belemmerende en bevorderende factoren, etc. </a:t>
            </a:r>
          </a:p>
          <a:p>
            <a:pPr marL="457200" indent="-457200">
              <a:buAutoNum type="arabicPeriod"/>
            </a:pPr>
            <a:endParaRPr lang="nl-NL" sz="2000" dirty="0"/>
          </a:p>
          <a:p>
            <a:r>
              <a:rPr lang="nl-NL" sz="2000" dirty="0" smtClean="0"/>
              <a:t>2. Aan </a:t>
            </a:r>
            <a:r>
              <a:rPr lang="nl-NL" sz="2000" dirty="0"/>
              <a:t>hand van </a:t>
            </a:r>
            <a:r>
              <a:rPr lang="nl-NL" sz="2000" dirty="0" smtClean="0"/>
              <a:t>de verzamelde gegevens, de leerling in een leerroute plaatsen</a:t>
            </a:r>
          </a:p>
          <a:p>
            <a:endParaRPr lang="nl-NL" sz="2000" dirty="0" smtClean="0"/>
          </a:p>
          <a:p>
            <a:r>
              <a:rPr lang="nl-NL" sz="2000" dirty="0" smtClean="0"/>
              <a:t>3. Maak daarbij gebruik van profielschetsen</a:t>
            </a:r>
          </a:p>
          <a:p>
            <a:endParaRPr lang="nl-NL" sz="2000" dirty="0" smtClean="0"/>
          </a:p>
          <a:p>
            <a:endParaRPr lang="nl-NL" dirty="0"/>
          </a:p>
        </p:txBody>
      </p:sp>
    </p:spTree>
    <p:extLst>
      <p:ext uri="{BB962C8B-B14F-4D97-AF65-F5344CB8AC3E}">
        <p14:creationId xmlns:p14="http://schemas.microsoft.com/office/powerpoint/2010/main" val="37224409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879823" y="260648"/>
            <a:ext cx="7315200" cy="1143000"/>
          </a:xfrm>
        </p:spPr>
        <p:txBody>
          <a:bodyPr>
            <a:normAutofit/>
          </a:bodyPr>
          <a:lstStyle/>
          <a:p>
            <a:pPr algn="l" eaLnBrk="1" hangingPunct="1"/>
            <a:r>
              <a:rPr lang="nl-NL" altLang="nl-NL" dirty="0" smtClean="0"/>
              <a:t>Opdracht 2. Filmfragment</a:t>
            </a:r>
          </a:p>
        </p:txBody>
      </p:sp>
      <p:sp>
        <p:nvSpPr>
          <p:cNvPr id="4" name="Rechthoek 3"/>
          <p:cNvSpPr/>
          <p:nvPr/>
        </p:nvSpPr>
        <p:spPr>
          <a:xfrm>
            <a:off x="899592" y="1484784"/>
            <a:ext cx="7704856" cy="4031873"/>
          </a:xfrm>
          <a:prstGeom prst="rect">
            <a:avLst/>
          </a:prstGeom>
        </p:spPr>
        <p:txBody>
          <a:bodyPr wrap="square">
            <a:spAutoFit/>
          </a:bodyPr>
          <a:lstStyle/>
          <a:p>
            <a:pPr marL="0" indent="0">
              <a:buNone/>
            </a:pPr>
            <a:r>
              <a:rPr lang="nl-NL" sz="2000" dirty="0"/>
              <a:t>Doel: inzicht in </a:t>
            </a:r>
            <a:r>
              <a:rPr lang="nl-NL" sz="2000" dirty="0" smtClean="0"/>
              <a:t>welke werkwijze een school heeft gehanteerd om leerlingen in leerroute te plaatsen.</a:t>
            </a:r>
            <a:endParaRPr lang="nl-NL" sz="2000" dirty="0"/>
          </a:p>
          <a:p>
            <a:pPr marL="0" indent="0">
              <a:buNone/>
            </a:pPr>
            <a:endParaRPr lang="nl-NL" sz="2000" dirty="0"/>
          </a:p>
          <a:p>
            <a:pPr marL="0" indent="0">
              <a:buNone/>
            </a:pPr>
            <a:r>
              <a:rPr lang="nl-NL" sz="2000" dirty="0"/>
              <a:t>Werkvorm: filmfragment bekijken, aan de hand van de volgende kijkvragen</a:t>
            </a:r>
            <a:r>
              <a:rPr lang="nl-NL" sz="2000" dirty="0" smtClean="0"/>
              <a:t>:</a:t>
            </a:r>
          </a:p>
          <a:p>
            <a:pPr marL="0" indent="0">
              <a:buNone/>
            </a:pPr>
            <a:endParaRPr lang="nl-NL" sz="2000" dirty="0"/>
          </a:p>
          <a:p>
            <a:pPr marL="285750" lvl="0" indent="-285750">
              <a:buFont typeface="Arial" panose="020B0604020202020204" pitchFamily="34" charset="0"/>
              <a:buChar char="•"/>
            </a:pPr>
            <a:r>
              <a:rPr lang="nl-NL" sz="2000" dirty="0"/>
              <a:t>De coach heeft het over handelingsgericht werken, in hoeverre werkt jouw school handelingsgericht? Welke gegevens worden gebruikt voor een OPP? Zie je overeenkomsten met de leerroutes van Passende Perspectieven</a:t>
            </a:r>
            <a:r>
              <a:rPr lang="nl-NL" sz="2000" dirty="0" smtClean="0"/>
              <a:t>?</a:t>
            </a:r>
          </a:p>
          <a:p>
            <a:pPr marL="285750" lvl="0" indent="-285750">
              <a:buFont typeface="Arial" panose="020B0604020202020204" pitchFamily="34" charset="0"/>
              <a:buChar char="•"/>
            </a:pPr>
            <a:endParaRPr lang="nl-NL" sz="2000" dirty="0"/>
          </a:p>
          <a:p>
            <a:pPr marL="285750" lvl="0" indent="-285750">
              <a:buFont typeface="Arial" panose="020B0604020202020204" pitchFamily="34" charset="0"/>
              <a:buChar char="•"/>
            </a:pPr>
            <a:endParaRPr lang="nl-NL" sz="1800" dirty="0"/>
          </a:p>
          <a:p>
            <a:pPr marL="342900" indent="-342900">
              <a:buFont typeface="Arial" panose="020B0604020202020204" pitchFamily="34" charset="0"/>
              <a:buChar char="•"/>
            </a:pPr>
            <a:endParaRPr lang="nl-NL" dirty="0"/>
          </a:p>
        </p:txBody>
      </p:sp>
    </p:spTree>
    <p:extLst>
      <p:ext uri="{BB962C8B-B14F-4D97-AF65-F5344CB8AC3E}">
        <p14:creationId xmlns:p14="http://schemas.microsoft.com/office/powerpoint/2010/main" val="220969985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899592" y="404664"/>
            <a:ext cx="7315200" cy="1143000"/>
          </a:xfrm>
        </p:spPr>
        <p:txBody>
          <a:bodyPr/>
          <a:lstStyle/>
          <a:p>
            <a:pPr algn="l" eaLnBrk="1" hangingPunct="1"/>
            <a:r>
              <a:rPr lang="nl-NL" altLang="nl-NL" dirty="0" smtClean="0"/>
              <a:t>Opdracht 2: Filmfragment (2)</a:t>
            </a:r>
          </a:p>
        </p:txBody>
      </p:sp>
      <p:sp>
        <p:nvSpPr>
          <p:cNvPr id="4" name="Rechthoek 3"/>
          <p:cNvSpPr/>
          <p:nvPr/>
        </p:nvSpPr>
        <p:spPr>
          <a:xfrm>
            <a:off x="899592" y="1484784"/>
            <a:ext cx="7704856" cy="4585871"/>
          </a:xfrm>
          <a:prstGeom prst="rect">
            <a:avLst/>
          </a:prstGeom>
        </p:spPr>
        <p:txBody>
          <a:bodyPr wrap="square">
            <a:spAutoFit/>
          </a:bodyPr>
          <a:lstStyle/>
          <a:p>
            <a:pPr marL="285750" lvl="0" indent="-285750">
              <a:buFont typeface="Arial" panose="020B0604020202020204" pitchFamily="34" charset="0"/>
              <a:buChar char="•"/>
            </a:pPr>
            <a:endParaRPr lang="nl-NL" sz="2000" dirty="0"/>
          </a:p>
          <a:p>
            <a:pPr marL="285750" indent="-285750">
              <a:buFont typeface="Arial" panose="020B0604020202020204" pitchFamily="34" charset="0"/>
              <a:buChar char="•"/>
            </a:pPr>
            <a:r>
              <a:rPr lang="nl-NL" sz="2000" dirty="0"/>
              <a:t>Op de school wordt gebruik gemaakt van het werken met groepsplannen, in hoeverre passen de leerroutes in deze groepsplannen of is een ander format nodig? Zo niet, bekijk dan als werkgroep samen hoe het werken met groepsplannen ingezet kan worden om meer zicht te krijgen op de groep</a:t>
            </a:r>
            <a:r>
              <a:rPr lang="nl-NL" sz="2000" dirty="0" smtClean="0"/>
              <a:t>.</a:t>
            </a:r>
          </a:p>
          <a:p>
            <a:pPr marL="285750" indent="-285750">
              <a:buFont typeface="Arial" panose="020B0604020202020204" pitchFamily="34" charset="0"/>
              <a:buChar char="•"/>
            </a:pPr>
            <a:endParaRPr lang="nl-NL" sz="2000" dirty="0"/>
          </a:p>
          <a:p>
            <a:pPr marL="285750" lvl="0" indent="-285750">
              <a:buFont typeface="Arial" panose="020B0604020202020204" pitchFamily="34" charset="0"/>
              <a:buChar char="•"/>
            </a:pPr>
            <a:r>
              <a:rPr lang="nl-NL" sz="2000" dirty="0" smtClean="0"/>
              <a:t>Bekijk </a:t>
            </a:r>
            <a:r>
              <a:rPr lang="nl-NL" sz="2000" dirty="0"/>
              <a:t>het fragment van de leerlingen; Wat zeggen zij over de consequenties die het werken met passende perspectieven voor de </a:t>
            </a:r>
            <a:r>
              <a:rPr lang="nl-NL" sz="1800" dirty="0"/>
              <a:t>leerkracht heeft? Geef aan wat de leerlingen hier van vinden. Welke kansen voor leerlingen zie je</a:t>
            </a:r>
            <a:r>
              <a:rPr lang="nl-NL" sz="1800" dirty="0" smtClean="0"/>
              <a:t>?</a:t>
            </a:r>
          </a:p>
          <a:p>
            <a:pPr marL="285750" lvl="0" indent="-285750">
              <a:buFont typeface="Arial" panose="020B0604020202020204" pitchFamily="34" charset="0"/>
              <a:buChar char="•"/>
            </a:pPr>
            <a:endParaRPr lang="nl-NL" sz="1800" dirty="0"/>
          </a:p>
          <a:p>
            <a:pPr marL="285750" lvl="0" indent="-285750">
              <a:buFont typeface="Arial" panose="020B0604020202020204" pitchFamily="34" charset="0"/>
              <a:buChar char="•"/>
            </a:pPr>
            <a:r>
              <a:rPr lang="nl-NL" sz="2000" dirty="0"/>
              <a:t>Is er een omslag in denken op jullie school nodig om Passende perspectieven in te zetten?</a:t>
            </a:r>
          </a:p>
          <a:p>
            <a:pPr marL="342900" indent="-342900">
              <a:buFont typeface="Arial" panose="020B0604020202020204" pitchFamily="34" charset="0"/>
              <a:buChar char="•"/>
            </a:pPr>
            <a:endParaRPr lang="nl-NL" dirty="0"/>
          </a:p>
        </p:txBody>
      </p:sp>
    </p:spTree>
    <p:extLst>
      <p:ext uri="{BB962C8B-B14F-4D97-AF65-F5344CB8AC3E}">
        <p14:creationId xmlns:p14="http://schemas.microsoft.com/office/powerpoint/2010/main" val="185179598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899592" y="404664"/>
            <a:ext cx="7848872" cy="1143000"/>
          </a:xfrm>
        </p:spPr>
        <p:txBody>
          <a:bodyPr>
            <a:normAutofit fontScale="90000"/>
          </a:bodyPr>
          <a:lstStyle/>
          <a:p>
            <a:pPr algn="l" eaLnBrk="1" hangingPunct="1"/>
            <a:r>
              <a:rPr lang="nl-NL" altLang="nl-NL" dirty="0" smtClean="0"/>
              <a:t>Opdracht 3.</a:t>
            </a:r>
            <a:br>
              <a:rPr lang="nl-NL" altLang="nl-NL" dirty="0" smtClean="0"/>
            </a:br>
            <a:r>
              <a:rPr lang="nl-NL" altLang="nl-NL" dirty="0" smtClean="0"/>
              <a:t>Inzoomen op leerroute en domeinen</a:t>
            </a:r>
          </a:p>
        </p:txBody>
      </p:sp>
      <p:sp>
        <p:nvSpPr>
          <p:cNvPr id="4" name="Rechthoek 3"/>
          <p:cNvSpPr/>
          <p:nvPr/>
        </p:nvSpPr>
        <p:spPr>
          <a:xfrm>
            <a:off x="1403648" y="1782396"/>
            <a:ext cx="5832648" cy="1938992"/>
          </a:xfrm>
          <a:prstGeom prst="rect">
            <a:avLst/>
          </a:prstGeom>
        </p:spPr>
        <p:txBody>
          <a:bodyPr wrap="square">
            <a:spAutoFit/>
          </a:bodyPr>
          <a:lstStyle/>
          <a:p>
            <a:r>
              <a:rPr lang="nl-NL" sz="2000" dirty="0" smtClean="0"/>
              <a:t>Doel: inzoomen op taalniveau van leerlingen</a:t>
            </a:r>
          </a:p>
          <a:p>
            <a:endParaRPr lang="nl-NL" sz="2000" dirty="0"/>
          </a:p>
          <a:p>
            <a:r>
              <a:rPr lang="nl-NL" sz="2000" dirty="0" smtClean="0"/>
              <a:t>Werkvorm: de A3 leerroutes ophangen en namen van leerlingen op geeltjes laten schrijven en deze opplakken op juiste leerroute, domeinen en setje doelen</a:t>
            </a:r>
            <a:endParaRPr lang="nl-NL" sz="2000" dirty="0"/>
          </a:p>
        </p:txBody>
      </p:sp>
    </p:spTree>
    <p:extLst>
      <p:ext uri="{BB962C8B-B14F-4D97-AF65-F5344CB8AC3E}">
        <p14:creationId xmlns:p14="http://schemas.microsoft.com/office/powerpoint/2010/main" val="339581017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899592" y="404664"/>
            <a:ext cx="7315200" cy="1143000"/>
          </a:xfrm>
        </p:spPr>
        <p:txBody>
          <a:bodyPr>
            <a:normAutofit fontScale="90000"/>
          </a:bodyPr>
          <a:lstStyle/>
          <a:p>
            <a:pPr algn="l" eaLnBrk="1" hangingPunct="1"/>
            <a:r>
              <a:rPr lang="nl-NL" altLang="nl-NL" dirty="0" smtClean="0"/>
              <a:t>Opdracht 4. </a:t>
            </a:r>
            <a:br>
              <a:rPr lang="nl-NL" altLang="nl-NL" dirty="0" smtClean="0"/>
            </a:br>
            <a:r>
              <a:rPr lang="nl-NL" altLang="nl-NL" dirty="0" smtClean="0"/>
              <a:t>Maak groepsoverzicht</a:t>
            </a:r>
          </a:p>
        </p:txBody>
      </p:sp>
      <p:sp>
        <p:nvSpPr>
          <p:cNvPr id="4" name="Rechthoek 3"/>
          <p:cNvSpPr/>
          <p:nvPr/>
        </p:nvSpPr>
        <p:spPr>
          <a:xfrm>
            <a:off x="1043608" y="2132856"/>
            <a:ext cx="7171184" cy="3139321"/>
          </a:xfrm>
          <a:prstGeom prst="rect">
            <a:avLst/>
          </a:prstGeom>
        </p:spPr>
        <p:txBody>
          <a:bodyPr wrap="square">
            <a:spAutoFit/>
          </a:bodyPr>
          <a:lstStyle/>
          <a:p>
            <a:r>
              <a:rPr lang="nl-NL" sz="2000" dirty="0" smtClean="0"/>
              <a:t>Doel: Maak </a:t>
            </a:r>
            <a:r>
              <a:rPr lang="nl-NL" sz="2000" dirty="0"/>
              <a:t>een </a:t>
            </a:r>
            <a:r>
              <a:rPr lang="nl-NL" sz="2000" dirty="0" smtClean="0"/>
              <a:t>groepsoverzicht voor de </a:t>
            </a:r>
            <a:r>
              <a:rPr lang="nl-NL" sz="2000" dirty="0"/>
              <a:t>drie leerroutes</a:t>
            </a:r>
          </a:p>
          <a:p>
            <a:endParaRPr lang="nl-NL" sz="2000" dirty="0" smtClean="0"/>
          </a:p>
          <a:p>
            <a:r>
              <a:rPr lang="nl-NL" sz="2000" dirty="0" smtClean="0"/>
              <a:t>Werkvorm:</a:t>
            </a:r>
            <a:endParaRPr lang="nl-NL" sz="2000" dirty="0"/>
          </a:p>
          <a:p>
            <a:pPr marL="342900" indent="-342900">
              <a:buFont typeface="Courier New" panose="02070309020205020404" pitchFamily="49" charset="0"/>
              <a:buChar char="o"/>
            </a:pPr>
            <a:r>
              <a:rPr lang="nl-NL" sz="2000" dirty="0" smtClean="0"/>
              <a:t>Geef </a:t>
            </a:r>
            <a:r>
              <a:rPr lang="nl-NL" sz="2000" dirty="0"/>
              <a:t>daarin de domeinen per leerling aan, maak daarbij </a:t>
            </a:r>
            <a:r>
              <a:rPr lang="nl-NL" sz="2000" dirty="0" smtClean="0"/>
              <a:t>    gebruik </a:t>
            </a:r>
            <a:r>
              <a:rPr lang="nl-NL" sz="2000" dirty="0"/>
              <a:t>van de kleuren van de </a:t>
            </a:r>
            <a:r>
              <a:rPr lang="nl-NL" sz="2000" dirty="0" smtClean="0"/>
              <a:t>leerroute (format bijlage 2.2)</a:t>
            </a:r>
          </a:p>
          <a:p>
            <a:pPr marL="342900" indent="-342900">
              <a:buFont typeface="Courier New" panose="02070309020205020404" pitchFamily="49" charset="0"/>
              <a:buChar char="o"/>
            </a:pPr>
            <a:endParaRPr lang="nl-NL" sz="2000" dirty="0"/>
          </a:p>
          <a:p>
            <a:pPr marL="342900" indent="-342900">
              <a:buFont typeface="Courier New" panose="02070309020205020404" pitchFamily="49" charset="0"/>
              <a:buChar char="o"/>
            </a:pPr>
            <a:r>
              <a:rPr lang="nl-NL" sz="2000" dirty="0" smtClean="0"/>
              <a:t>Geef </a:t>
            </a:r>
            <a:r>
              <a:rPr lang="nl-NL" sz="2000" dirty="0"/>
              <a:t>de clustering van leerlingen </a:t>
            </a:r>
            <a:r>
              <a:rPr lang="nl-NL" sz="2000" dirty="0" smtClean="0"/>
              <a:t>aan (format bijlage 2.3)</a:t>
            </a:r>
          </a:p>
          <a:p>
            <a:pPr marL="342900" indent="-342900">
              <a:buFont typeface="Courier New" panose="02070309020205020404" pitchFamily="49" charset="0"/>
              <a:buChar char="o"/>
            </a:pPr>
            <a:endParaRPr lang="nl-NL" sz="2000" dirty="0"/>
          </a:p>
          <a:p>
            <a:pPr marL="342900" indent="-342900">
              <a:buFont typeface="Courier New" panose="02070309020205020404" pitchFamily="49" charset="0"/>
              <a:buChar char="o"/>
            </a:pPr>
            <a:r>
              <a:rPr lang="nl-NL" sz="2000" dirty="0" smtClean="0"/>
              <a:t>Gebruik het in opdracht 1 bijgestelde ontwikkelingsperspectief</a:t>
            </a:r>
            <a:endParaRPr lang="nl-NL" sz="2000" dirty="0"/>
          </a:p>
          <a:p>
            <a:pPr marL="285750" indent="-285750">
              <a:buFont typeface="Courier New" panose="02070309020205020404" pitchFamily="49" charset="0"/>
              <a:buChar char="o"/>
            </a:pPr>
            <a:endParaRPr lang="nl-NL" dirty="0"/>
          </a:p>
        </p:txBody>
      </p:sp>
    </p:spTree>
    <p:extLst>
      <p:ext uri="{BB962C8B-B14F-4D97-AF65-F5344CB8AC3E}">
        <p14:creationId xmlns:p14="http://schemas.microsoft.com/office/powerpoint/2010/main" val="157645049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899592" y="404664"/>
            <a:ext cx="7315200" cy="1143000"/>
          </a:xfrm>
        </p:spPr>
        <p:txBody>
          <a:bodyPr>
            <a:normAutofit fontScale="90000"/>
          </a:bodyPr>
          <a:lstStyle/>
          <a:p>
            <a:pPr algn="l" eaLnBrk="1" hangingPunct="1"/>
            <a:r>
              <a:rPr lang="nl-NL" altLang="nl-NL" dirty="0" smtClean="0"/>
              <a:t>Voorbeeldformat </a:t>
            </a:r>
            <a:br>
              <a:rPr lang="nl-NL" altLang="nl-NL" dirty="0" smtClean="0"/>
            </a:br>
            <a:r>
              <a:rPr lang="nl-NL" altLang="nl-NL" dirty="0" smtClean="0"/>
              <a:t>Bijlage 2.2: </a:t>
            </a:r>
            <a:r>
              <a:rPr lang="nl-NL" altLang="nl-NL" dirty="0" err="1" smtClean="0"/>
              <a:t>leerlinggegevens</a:t>
            </a:r>
            <a:endParaRPr lang="nl-NL" altLang="nl-NL" dirty="0" smtClean="0"/>
          </a:p>
        </p:txBody>
      </p:sp>
      <p:sp>
        <p:nvSpPr>
          <p:cNvPr id="4099" name="Rectangle 3"/>
          <p:cNvSpPr>
            <a:spLocks noGrp="1" noChangeArrowheads="1"/>
          </p:cNvSpPr>
          <p:nvPr>
            <p:ph type="body" idx="1"/>
          </p:nvPr>
        </p:nvSpPr>
        <p:spPr/>
        <p:txBody>
          <a:bodyPr/>
          <a:lstStyle/>
          <a:p>
            <a:pPr eaLnBrk="1" hangingPunct="1">
              <a:buFontTx/>
              <a:buNone/>
            </a:pPr>
            <a:endParaRPr lang="nl-NL" altLang="nl-NL" sz="2000" dirty="0" smtClean="0"/>
          </a:p>
          <a:p>
            <a:pPr eaLnBrk="1" hangingPunct="1">
              <a:buFontTx/>
              <a:buNone/>
            </a:pPr>
            <a:r>
              <a:rPr lang="nl-NL" altLang="nl-NL" sz="2000" dirty="0"/>
              <a:t>	</a:t>
            </a:r>
            <a:endParaRPr lang="nl-NL" altLang="nl-NL" sz="2000" dirty="0" smtClean="0"/>
          </a:p>
        </p:txBody>
      </p:sp>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72728" y="1814022"/>
            <a:ext cx="7556921" cy="431214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8702531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899592" y="404664"/>
            <a:ext cx="7315200" cy="1143000"/>
          </a:xfrm>
        </p:spPr>
        <p:txBody>
          <a:bodyPr>
            <a:normAutofit fontScale="90000"/>
          </a:bodyPr>
          <a:lstStyle/>
          <a:p>
            <a:pPr algn="l" eaLnBrk="1" hangingPunct="1"/>
            <a:r>
              <a:rPr lang="nl-NL" altLang="nl-NL" dirty="0" smtClean="0"/>
              <a:t>Voorbeeldformat </a:t>
            </a:r>
            <a:br>
              <a:rPr lang="nl-NL" altLang="nl-NL" dirty="0" smtClean="0"/>
            </a:br>
            <a:r>
              <a:rPr lang="nl-NL" altLang="nl-NL" dirty="0" smtClean="0"/>
              <a:t>Bijlage 2.3: domeinindeling</a:t>
            </a:r>
          </a:p>
        </p:txBody>
      </p:sp>
      <p:sp>
        <p:nvSpPr>
          <p:cNvPr id="4099" name="Rectangle 3"/>
          <p:cNvSpPr>
            <a:spLocks noGrp="1" noChangeArrowheads="1"/>
          </p:cNvSpPr>
          <p:nvPr>
            <p:ph type="body" idx="1"/>
          </p:nvPr>
        </p:nvSpPr>
        <p:spPr/>
        <p:txBody>
          <a:bodyPr/>
          <a:lstStyle/>
          <a:p>
            <a:pPr eaLnBrk="1" hangingPunct="1">
              <a:buFontTx/>
              <a:buNone/>
            </a:pPr>
            <a:endParaRPr lang="nl-NL" altLang="nl-NL" sz="2000" dirty="0" smtClean="0"/>
          </a:p>
          <a:p>
            <a:pPr eaLnBrk="1" hangingPunct="1">
              <a:buFontTx/>
              <a:buNone/>
            </a:pPr>
            <a:r>
              <a:rPr lang="nl-NL" altLang="nl-NL" sz="2000" dirty="0"/>
              <a:t>	</a:t>
            </a:r>
            <a:endParaRPr lang="nl-NL" altLang="nl-NL" sz="2000" dirty="0" smtClean="0"/>
          </a:p>
        </p:txBody>
      </p:sp>
      <p:graphicFrame>
        <p:nvGraphicFramePr>
          <p:cNvPr id="3" name="Tabel 2"/>
          <p:cNvGraphicFramePr>
            <a:graphicFrameLocks noGrp="1"/>
          </p:cNvGraphicFramePr>
          <p:nvPr>
            <p:extLst>
              <p:ext uri="{D42A27DB-BD31-4B8C-83A1-F6EECF244321}">
                <p14:modId xmlns:p14="http://schemas.microsoft.com/office/powerpoint/2010/main" val="2435865729"/>
              </p:ext>
            </p:extLst>
          </p:nvPr>
        </p:nvGraphicFramePr>
        <p:xfrm>
          <a:off x="1403648" y="2060848"/>
          <a:ext cx="5797251" cy="3152502"/>
        </p:xfrm>
        <a:graphic>
          <a:graphicData uri="http://schemas.openxmlformats.org/drawingml/2006/table">
            <a:tbl>
              <a:tblPr/>
              <a:tblGrid>
                <a:gridCol w="1733286"/>
                <a:gridCol w="1169547"/>
                <a:gridCol w="1127477"/>
                <a:gridCol w="1766941"/>
              </a:tblGrid>
              <a:tr h="315250">
                <a:tc gridSpan="3">
                  <a:txBody>
                    <a:bodyPr/>
                    <a:lstStyle/>
                    <a:p>
                      <a:pPr algn="l" fontAlgn="b"/>
                      <a:r>
                        <a:rPr lang="nl-NL" sz="1400" b="1" i="0" u="none" strike="noStrike" dirty="0">
                          <a:solidFill>
                            <a:srgbClr val="000000"/>
                          </a:solidFill>
                          <a:effectLst/>
                          <a:latin typeface="Calibri"/>
                        </a:rPr>
                        <a:t>Bijlage 2.3:  Format Domeinindeling</a:t>
                      </a:r>
                    </a:p>
                  </a:txBody>
                  <a:tcPr marL="6350" marR="6350" marT="6350" marB="0" anchor="b">
                    <a:lnL>
                      <a:noFill/>
                    </a:lnL>
                    <a:lnR>
                      <a:noFill/>
                    </a:lnR>
                    <a:lnT>
                      <a:noFill/>
                    </a:lnT>
                    <a:lnB>
                      <a:noFill/>
                    </a:lnB>
                  </a:tcPr>
                </a:tc>
                <a:tc hMerge="1">
                  <a:txBody>
                    <a:bodyPr/>
                    <a:lstStyle/>
                    <a:p>
                      <a:endParaRPr lang="nl-NL"/>
                    </a:p>
                  </a:txBody>
                  <a:tcPr/>
                </a:tc>
                <a:tc hMerge="1">
                  <a:txBody>
                    <a:bodyPr/>
                    <a:lstStyle/>
                    <a:p>
                      <a:endParaRPr lang="nl-NL"/>
                    </a:p>
                  </a:txBody>
                  <a:tcPr/>
                </a:tc>
                <a:tc>
                  <a:txBody>
                    <a:bodyPr/>
                    <a:lstStyle/>
                    <a:p>
                      <a:pPr algn="l" fontAlgn="b"/>
                      <a:endParaRPr lang="nl-NL" sz="1100" b="0" i="0" u="none" strike="noStrike">
                        <a:solidFill>
                          <a:srgbClr val="000000"/>
                        </a:solidFill>
                        <a:effectLst/>
                        <a:latin typeface="Calibri"/>
                      </a:endParaRPr>
                    </a:p>
                  </a:txBody>
                  <a:tcPr marL="6350" marR="6350" marT="6350" marB="0" anchor="b">
                    <a:lnL>
                      <a:noFill/>
                    </a:lnL>
                    <a:lnR>
                      <a:noFill/>
                    </a:lnR>
                    <a:lnT>
                      <a:noFill/>
                    </a:lnT>
                    <a:lnB>
                      <a:noFill/>
                    </a:lnB>
                  </a:tcPr>
                </a:tc>
              </a:tr>
              <a:tr h="255608">
                <a:tc>
                  <a:txBody>
                    <a:bodyPr/>
                    <a:lstStyle/>
                    <a:p>
                      <a:pPr algn="l" fontAlgn="b"/>
                      <a:r>
                        <a:rPr lang="nl-NL" sz="1100" b="1" i="0" u="none" strike="noStrike">
                          <a:solidFill>
                            <a:srgbClr val="000000"/>
                          </a:solidFill>
                          <a:effectLst/>
                          <a:latin typeface="Calibri"/>
                        </a:rPr>
                        <a:t>Bijeenkomst 2</a:t>
                      </a:r>
                    </a:p>
                  </a:txBody>
                  <a:tcPr marL="6350" marR="6350" marT="6350" marB="0" anchor="b">
                    <a:lnL>
                      <a:noFill/>
                    </a:lnL>
                    <a:lnR>
                      <a:noFill/>
                    </a:lnR>
                    <a:lnT>
                      <a:noFill/>
                    </a:lnT>
                    <a:lnB>
                      <a:noFill/>
                    </a:lnB>
                  </a:tcPr>
                </a:tc>
                <a:tc>
                  <a:txBody>
                    <a:bodyPr/>
                    <a:lstStyle/>
                    <a:p>
                      <a:pPr algn="l" fontAlgn="b"/>
                      <a:endParaRPr lang="nl-NL" sz="1100" b="0" i="0" u="none" strike="noStrike">
                        <a:solidFill>
                          <a:srgbClr val="000000"/>
                        </a:solidFill>
                        <a:effectLst/>
                        <a:latin typeface="Calibri"/>
                      </a:endParaRPr>
                    </a:p>
                  </a:txBody>
                  <a:tcPr marL="6350" marR="6350" marT="635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endParaRPr lang="nl-NL" sz="1100" b="0" i="0" u="none" strike="noStrike">
                        <a:solidFill>
                          <a:srgbClr val="000000"/>
                        </a:solidFill>
                        <a:effectLst/>
                        <a:latin typeface="Calibri"/>
                      </a:endParaRPr>
                    </a:p>
                  </a:txBody>
                  <a:tcPr marL="6350" marR="6350" marT="635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endParaRPr lang="nl-NL" sz="1100" b="0" i="0" u="none" strike="noStrike">
                        <a:solidFill>
                          <a:srgbClr val="000000"/>
                        </a:solidFill>
                        <a:effectLst/>
                        <a:latin typeface="Calibri"/>
                      </a:endParaRPr>
                    </a:p>
                  </a:txBody>
                  <a:tcPr marL="6350" marR="6350" marT="6350" marB="0" anchor="b">
                    <a:lnL>
                      <a:noFill/>
                    </a:lnL>
                    <a:lnR>
                      <a:noFill/>
                    </a:lnR>
                    <a:lnT>
                      <a:noFill/>
                    </a:lnT>
                    <a:lnB w="12700" cap="flat" cmpd="sng" algn="ctr">
                      <a:solidFill>
                        <a:srgbClr val="000000"/>
                      </a:solidFill>
                      <a:prstDash val="solid"/>
                      <a:round/>
                      <a:headEnd type="none" w="med" len="med"/>
                      <a:tailEnd type="none" w="med" len="med"/>
                    </a:lnB>
                  </a:tcPr>
                </a:tc>
              </a:tr>
              <a:tr h="255608">
                <a:tc>
                  <a:txBody>
                    <a:bodyPr/>
                    <a:lstStyle/>
                    <a:p>
                      <a:pPr algn="l" fontAlgn="b"/>
                      <a:endParaRPr lang="nl-NL" sz="1100" b="0" i="0" u="none" strike="noStrike">
                        <a:solidFill>
                          <a:srgbClr val="000000"/>
                        </a:solidFill>
                        <a:effectLst/>
                        <a:latin typeface="Calibri"/>
                      </a:endParaRPr>
                    </a:p>
                  </a:txBody>
                  <a:tcPr marL="6350" marR="6350" marT="6350" marB="0" anchor="b">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l" fontAlgn="b"/>
                      <a:r>
                        <a:rPr lang="nl-NL" sz="1100" b="1" i="0" u="none" strike="noStrike">
                          <a:solidFill>
                            <a:srgbClr val="000000"/>
                          </a:solidFill>
                          <a:effectLst/>
                          <a:latin typeface="Calibri"/>
                        </a:rPr>
                        <a:t>leerroute 1</a:t>
                      </a: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nl-NL" sz="1100" b="1" i="0" u="none" strike="noStrike">
                          <a:solidFill>
                            <a:srgbClr val="000000"/>
                          </a:solidFill>
                          <a:effectLst/>
                          <a:latin typeface="Calibri"/>
                        </a:rPr>
                        <a:t>leerroute 2</a:t>
                      </a: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nl-NL" sz="1100" b="1" i="0" u="none" strike="noStrike">
                          <a:solidFill>
                            <a:srgbClr val="000000"/>
                          </a:solidFill>
                          <a:effectLst/>
                          <a:latin typeface="Calibri"/>
                        </a:rPr>
                        <a:t>leerroute 3</a:t>
                      </a: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87899">
                <a:tc>
                  <a:txBody>
                    <a:bodyPr/>
                    <a:lstStyle/>
                    <a:p>
                      <a:pPr algn="l" fontAlgn="b"/>
                      <a:r>
                        <a:rPr lang="nl-NL" sz="1100" b="0" i="0" u="none" strike="noStrike">
                          <a:solidFill>
                            <a:srgbClr val="000000"/>
                          </a:solidFill>
                          <a:effectLst/>
                          <a:latin typeface="Calibri"/>
                        </a:rPr>
                        <a:t>domein: spreken &amp;gesprekken</a:t>
                      </a: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nl-NL" sz="1100" b="1" i="0" u="none" strike="noStrike">
                          <a:solidFill>
                            <a:srgbClr val="000000"/>
                          </a:solidFill>
                          <a:effectLst/>
                          <a:latin typeface="Calibri"/>
                        </a:rPr>
                        <a:t> </a:t>
                      </a: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79646"/>
                    </a:solidFill>
                  </a:tcPr>
                </a:tc>
                <a:tc>
                  <a:txBody>
                    <a:bodyPr/>
                    <a:lstStyle/>
                    <a:p>
                      <a:pPr algn="l" fontAlgn="b"/>
                      <a:r>
                        <a:rPr lang="nl-NL" sz="1100" b="1" i="0" u="none" strike="noStrike">
                          <a:solidFill>
                            <a:srgbClr val="000000"/>
                          </a:solidFill>
                          <a:effectLst/>
                          <a:latin typeface="Calibri"/>
                        </a:rPr>
                        <a:t> </a:t>
                      </a: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DB4E2"/>
                    </a:solidFill>
                  </a:tcPr>
                </a:tc>
                <a:tc>
                  <a:txBody>
                    <a:bodyPr/>
                    <a:lstStyle/>
                    <a:p>
                      <a:pPr algn="l" fontAlgn="b"/>
                      <a:r>
                        <a:rPr lang="nl-NL" sz="1100" b="1" i="0" u="none" strike="noStrike">
                          <a:solidFill>
                            <a:srgbClr val="000000"/>
                          </a:solidFill>
                          <a:effectLst/>
                          <a:latin typeface="Calibri"/>
                        </a:rPr>
                        <a:t> </a:t>
                      </a: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r>
              <a:tr h="613460">
                <a:tc>
                  <a:txBody>
                    <a:bodyPr/>
                    <a:lstStyle/>
                    <a:p>
                      <a:pPr algn="l" fontAlgn="b"/>
                      <a:r>
                        <a:rPr lang="nl-NL" sz="1100" b="0" i="0" u="none" strike="noStrike" dirty="0">
                          <a:solidFill>
                            <a:srgbClr val="000000"/>
                          </a:solidFill>
                          <a:effectLst/>
                          <a:latin typeface="Calibri"/>
                        </a:rPr>
                        <a:t>domein: luisteren</a:t>
                      </a: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nl-NL" sz="1100" b="1" i="0" u="none" strike="noStrike">
                          <a:solidFill>
                            <a:srgbClr val="000000"/>
                          </a:solidFill>
                          <a:effectLst/>
                          <a:latin typeface="Calibri"/>
                        </a:rPr>
                        <a:t> </a:t>
                      </a: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79646"/>
                    </a:solidFill>
                  </a:tcPr>
                </a:tc>
                <a:tc>
                  <a:txBody>
                    <a:bodyPr/>
                    <a:lstStyle/>
                    <a:p>
                      <a:pPr algn="l" fontAlgn="b"/>
                      <a:r>
                        <a:rPr lang="nl-NL" sz="1100" b="1" i="0" u="none" strike="noStrike">
                          <a:solidFill>
                            <a:srgbClr val="000000"/>
                          </a:solidFill>
                          <a:effectLst/>
                          <a:latin typeface="Calibri"/>
                        </a:rPr>
                        <a:t> </a:t>
                      </a: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DB4E2"/>
                    </a:solidFill>
                  </a:tcPr>
                </a:tc>
                <a:tc>
                  <a:txBody>
                    <a:bodyPr/>
                    <a:lstStyle/>
                    <a:p>
                      <a:pPr algn="l" fontAlgn="b"/>
                      <a:r>
                        <a:rPr lang="nl-NL" sz="1100" b="1" i="0" u="none" strike="noStrike">
                          <a:solidFill>
                            <a:srgbClr val="000000"/>
                          </a:solidFill>
                          <a:effectLst/>
                          <a:latin typeface="Calibri"/>
                        </a:rPr>
                        <a:t> </a:t>
                      </a: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r>
              <a:tr h="613460">
                <a:tc>
                  <a:txBody>
                    <a:bodyPr/>
                    <a:lstStyle/>
                    <a:p>
                      <a:pPr algn="l" fontAlgn="b"/>
                      <a:r>
                        <a:rPr lang="nl-NL" sz="1100" b="0" i="0" u="none" strike="noStrike">
                          <a:solidFill>
                            <a:srgbClr val="000000"/>
                          </a:solidFill>
                          <a:effectLst/>
                          <a:latin typeface="Calibri"/>
                        </a:rPr>
                        <a:t>domein: lezen</a:t>
                      </a: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nl-NL" sz="1100" b="1" i="0" u="none" strike="noStrike">
                          <a:solidFill>
                            <a:srgbClr val="000000"/>
                          </a:solidFill>
                          <a:effectLst/>
                          <a:latin typeface="Calibri"/>
                        </a:rPr>
                        <a:t> </a:t>
                      </a: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79646"/>
                    </a:solidFill>
                  </a:tcPr>
                </a:tc>
                <a:tc>
                  <a:txBody>
                    <a:bodyPr/>
                    <a:lstStyle/>
                    <a:p>
                      <a:pPr algn="l" fontAlgn="b"/>
                      <a:r>
                        <a:rPr lang="nl-NL" sz="1100" b="1" i="0" u="none" strike="noStrike">
                          <a:solidFill>
                            <a:srgbClr val="000000"/>
                          </a:solidFill>
                          <a:effectLst/>
                          <a:latin typeface="Calibri"/>
                        </a:rPr>
                        <a:t> </a:t>
                      </a: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DB4E2"/>
                    </a:solidFill>
                  </a:tcPr>
                </a:tc>
                <a:tc>
                  <a:txBody>
                    <a:bodyPr/>
                    <a:lstStyle/>
                    <a:p>
                      <a:pPr algn="l" fontAlgn="b"/>
                      <a:r>
                        <a:rPr lang="nl-NL" sz="1100" b="1" i="0" u="none" strike="noStrike">
                          <a:solidFill>
                            <a:srgbClr val="000000"/>
                          </a:solidFill>
                          <a:effectLst/>
                          <a:latin typeface="Calibri"/>
                        </a:rPr>
                        <a:t> </a:t>
                      </a: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r>
              <a:tr h="511217">
                <a:tc>
                  <a:txBody>
                    <a:bodyPr/>
                    <a:lstStyle/>
                    <a:p>
                      <a:pPr algn="l" fontAlgn="b"/>
                      <a:r>
                        <a:rPr lang="nl-NL" sz="1100" b="0" i="0" u="none" strike="noStrike">
                          <a:solidFill>
                            <a:srgbClr val="000000"/>
                          </a:solidFill>
                          <a:effectLst/>
                          <a:latin typeface="Calibri"/>
                        </a:rPr>
                        <a:t>domein: schrijven</a:t>
                      </a: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nl-NL" sz="1100" b="1" i="0" u="none" strike="noStrike">
                          <a:solidFill>
                            <a:srgbClr val="000000"/>
                          </a:solidFill>
                          <a:effectLst/>
                          <a:latin typeface="Calibri"/>
                        </a:rPr>
                        <a:t> </a:t>
                      </a: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79646"/>
                    </a:solidFill>
                  </a:tcPr>
                </a:tc>
                <a:tc>
                  <a:txBody>
                    <a:bodyPr/>
                    <a:lstStyle/>
                    <a:p>
                      <a:pPr algn="l" fontAlgn="b"/>
                      <a:r>
                        <a:rPr lang="nl-NL" sz="1100" b="1" i="0" u="none" strike="noStrike">
                          <a:solidFill>
                            <a:srgbClr val="000000"/>
                          </a:solidFill>
                          <a:effectLst/>
                          <a:latin typeface="Calibri"/>
                        </a:rPr>
                        <a:t> </a:t>
                      </a: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DB4E2"/>
                    </a:solidFill>
                  </a:tcPr>
                </a:tc>
                <a:tc>
                  <a:txBody>
                    <a:bodyPr/>
                    <a:lstStyle/>
                    <a:p>
                      <a:pPr algn="l" fontAlgn="b"/>
                      <a:r>
                        <a:rPr lang="nl-NL" sz="1100" b="1" i="0" u="none" strike="noStrike" dirty="0">
                          <a:solidFill>
                            <a:srgbClr val="000000"/>
                          </a:solidFill>
                          <a:effectLst/>
                          <a:latin typeface="Calibri"/>
                        </a:rPr>
                        <a:t> </a:t>
                      </a: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r>
            </a:tbl>
          </a:graphicData>
        </a:graphic>
      </p:graphicFrame>
    </p:spTree>
    <p:extLst>
      <p:ext uri="{BB962C8B-B14F-4D97-AF65-F5344CB8AC3E}">
        <p14:creationId xmlns:p14="http://schemas.microsoft.com/office/powerpoint/2010/main" val="166148037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a:xfrm>
            <a:off x="899592" y="260648"/>
            <a:ext cx="7315200" cy="648072"/>
          </a:xfrm>
        </p:spPr>
        <p:txBody>
          <a:bodyPr>
            <a:normAutofit fontScale="90000"/>
          </a:bodyPr>
          <a:lstStyle/>
          <a:p>
            <a:pPr algn="l"/>
            <a:r>
              <a:rPr lang="nl-NL" dirty="0" smtClean="0"/>
              <a:t/>
            </a:r>
            <a:br>
              <a:rPr lang="nl-NL" dirty="0" smtClean="0"/>
            </a:br>
            <a:r>
              <a:rPr lang="nl-NL" dirty="0" smtClean="0"/>
              <a:t/>
            </a:r>
            <a:br>
              <a:rPr lang="nl-NL" dirty="0" smtClean="0"/>
            </a:br>
            <a:r>
              <a:rPr lang="nl-NL" dirty="0" smtClean="0"/>
              <a:t>Overzicht bijeenkomsten</a:t>
            </a:r>
            <a:br>
              <a:rPr lang="nl-NL" dirty="0" smtClean="0"/>
            </a:br>
            <a:r>
              <a:rPr lang="nl-NL" dirty="0" smtClean="0"/>
              <a:t/>
            </a:r>
            <a:br>
              <a:rPr lang="nl-NL" dirty="0" smtClean="0"/>
            </a:br>
            <a:endParaRPr lang="nl-NL" dirty="0" smtClean="0"/>
          </a:p>
        </p:txBody>
      </p:sp>
      <p:sp>
        <p:nvSpPr>
          <p:cNvPr id="22531" name="Content Placeholder 2"/>
          <p:cNvSpPr>
            <a:spLocks noGrp="1"/>
          </p:cNvSpPr>
          <p:nvPr>
            <p:ph sz="half" idx="1"/>
          </p:nvPr>
        </p:nvSpPr>
        <p:spPr>
          <a:xfrm>
            <a:off x="1259632" y="1052736"/>
            <a:ext cx="7488832" cy="4618856"/>
          </a:xfrm>
        </p:spPr>
        <p:txBody>
          <a:bodyPr/>
          <a:lstStyle/>
          <a:p>
            <a:pPr>
              <a:buNone/>
            </a:pPr>
            <a:endParaRPr lang="nl-NL" sz="2000" b="1" dirty="0" smtClean="0"/>
          </a:p>
          <a:p>
            <a:pPr>
              <a:buNone/>
            </a:pPr>
            <a:r>
              <a:rPr lang="nl-NL" sz="2000" dirty="0" smtClean="0"/>
              <a:t>Bijeenkomst 1		Visie en </a:t>
            </a:r>
            <a:r>
              <a:rPr lang="nl-NL" sz="2000" smtClean="0"/>
              <a:t>uitgangspunten </a:t>
            </a:r>
          </a:p>
          <a:p>
            <a:pPr>
              <a:buNone/>
            </a:pPr>
            <a:r>
              <a:rPr lang="nl-NL" sz="2000" b="1" smtClean="0"/>
              <a:t>Bijeenkomst </a:t>
            </a:r>
            <a:r>
              <a:rPr lang="nl-NL" sz="2000" b="1" dirty="0" smtClean="0"/>
              <a:t>2 		Beginsituatie bepalen en leerling plaatsen in 					leerroute (taalwerkgroep)</a:t>
            </a:r>
          </a:p>
          <a:p>
            <a:pPr>
              <a:buNone/>
            </a:pPr>
            <a:r>
              <a:rPr lang="nl-NL" sz="2000" dirty="0" smtClean="0"/>
              <a:t>Bijeenkomst 3		Doelen selecteren en vastleggen</a:t>
            </a:r>
          </a:p>
          <a:p>
            <a:pPr>
              <a:buNone/>
            </a:pPr>
            <a:r>
              <a:rPr lang="nl-NL" sz="2000" dirty="0" smtClean="0"/>
              <a:t>Bijeenkomst 4		Formuleren van onderwijsaanbod</a:t>
            </a:r>
          </a:p>
          <a:p>
            <a:pPr>
              <a:buNone/>
            </a:pPr>
            <a:r>
              <a:rPr lang="nl-NL" sz="2000" dirty="0" smtClean="0"/>
              <a:t>Bijeenkomst 5		Uitvoeren en evalueren van onderwijsaanbod</a:t>
            </a:r>
          </a:p>
          <a:p>
            <a:pPr>
              <a:buNone/>
            </a:pPr>
            <a:r>
              <a:rPr lang="nl-NL" sz="2000" dirty="0" smtClean="0"/>
              <a:t>Bijeenkomst 6		Evalueren op leerlingniveau</a:t>
            </a:r>
            <a:endParaRPr lang="nl-NL" sz="2000" dirty="0"/>
          </a:p>
          <a:p>
            <a:pPr>
              <a:buNone/>
            </a:pPr>
            <a:r>
              <a:rPr lang="nl-NL" sz="2000" dirty="0" smtClean="0"/>
              <a:t>Bijeenkomst 7		Evalueren op schoolniveau</a:t>
            </a:r>
          </a:p>
          <a:p>
            <a:endParaRPr lang="nl-NL" sz="2400" dirty="0" smtClean="0"/>
          </a:p>
        </p:txBody>
      </p:sp>
      <p:sp>
        <p:nvSpPr>
          <p:cNvPr id="4" name="Slide Number Placeholder 3"/>
          <p:cNvSpPr>
            <a:spLocks noGrp="1"/>
          </p:cNvSpPr>
          <p:nvPr>
            <p:ph type="sldNum" sz="quarter" idx="12"/>
          </p:nvPr>
        </p:nvSpPr>
        <p:spPr/>
        <p:txBody>
          <a:bodyPr/>
          <a:lstStyle/>
          <a:p>
            <a:pPr>
              <a:defRPr/>
            </a:pPr>
            <a:fld id="{31315815-2FCA-4E60-9470-7607BA9BE3B2}" type="slidenum">
              <a:rPr lang="nl-NL"/>
              <a:pPr>
                <a:defRPr/>
              </a:pPr>
              <a:t>2</a:t>
            </a:fld>
            <a:endParaRPr lang="nl-NL" dirty="0"/>
          </a:p>
        </p:txBody>
      </p:sp>
    </p:spTree>
    <p:extLst>
      <p:ext uri="{BB962C8B-B14F-4D97-AF65-F5344CB8AC3E}">
        <p14:creationId xmlns:p14="http://schemas.microsoft.com/office/powerpoint/2010/main" val="332685269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899592" y="404664"/>
            <a:ext cx="7315200" cy="1143000"/>
          </a:xfrm>
        </p:spPr>
        <p:txBody>
          <a:bodyPr/>
          <a:lstStyle/>
          <a:p>
            <a:pPr algn="l" eaLnBrk="1" hangingPunct="1"/>
            <a:r>
              <a:rPr lang="nl-NL" altLang="nl-NL" dirty="0" smtClean="0"/>
              <a:t>Doel van bijeenkomst 2</a:t>
            </a:r>
          </a:p>
        </p:txBody>
      </p:sp>
      <p:sp>
        <p:nvSpPr>
          <p:cNvPr id="4099" name="Rectangle 3"/>
          <p:cNvSpPr>
            <a:spLocks noGrp="1" noChangeArrowheads="1"/>
          </p:cNvSpPr>
          <p:nvPr>
            <p:ph type="body" idx="1"/>
          </p:nvPr>
        </p:nvSpPr>
        <p:spPr/>
        <p:txBody>
          <a:bodyPr/>
          <a:lstStyle/>
          <a:p>
            <a:pPr eaLnBrk="1" hangingPunct="1">
              <a:buFontTx/>
              <a:buNone/>
            </a:pPr>
            <a:endParaRPr lang="nl-NL" altLang="nl-NL" sz="2000" dirty="0" smtClean="0"/>
          </a:p>
          <a:p>
            <a:pPr eaLnBrk="1" hangingPunct="1">
              <a:buFontTx/>
              <a:buNone/>
            </a:pPr>
            <a:r>
              <a:rPr lang="nl-NL" altLang="nl-NL" sz="2000" dirty="0"/>
              <a:t>	</a:t>
            </a:r>
            <a:endParaRPr lang="nl-NL" altLang="nl-NL" sz="2000" dirty="0" smtClean="0"/>
          </a:p>
        </p:txBody>
      </p:sp>
      <p:sp>
        <p:nvSpPr>
          <p:cNvPr id="2" name="Rechthoek 1"/>
          <p:cNvSpPr/>
          <p:nvPr/>
        </p:nvSpPr>
        <p:spPr>
          <a:xfrm>
            <a:off x="1835696" y="1844824"/>
            <a:ext cx="5958408" cy="2862322"/>
          </a:xfrm>
          <a:prstGeom prst="rect">
            <a:avLst/>
          </a:prstGeom>
        </p:spPr>
        <p:txBody>
          <a:bodyPr wrap="square">
            <a:spAutoFit/>
          </a:bodyPr>
          <a:lstStyle/>
          <a:p>
            <a:pPr marL="457200" indent="-457200">
              <a:buFont typeface="Arial" pitchFamily="34" charset="0"/>
              <a:buChar char="•"/>
            </a:pPr>
            <a:r>
              <a:rPr lang="nl-NL" sz="2000" dirty="0"/>
              <a:t>brengen van de beginsituatie van de alle leerlingen in kaart </a:t>
            </a:r>
          </a:p>
          <a:p>
            <a:pPr marL="457200" indent="-457200">
              <a:buFont typeface="Arial" pitchFamily="34" charset="0"/>
              <a:buChar char="•"/>
            </a:pPr>
            <a:endParaRPr lang="nl-NL" sz="2000" dirty="0"/>
          </a:p>
          <a:p>
            <a:pPr marL="457200" indent="-457200">
              <a:buFont typeface="Arial" pitchFamily="34" charset="0"/>
              <a:buChar char="•"/>
            </a:pPr>
            <a:r>
              <a:rPr lang="nl-NL" sz="2000" dirty="0"/>
              <a:t>constateren welke leerlingen 1F niet kunnen halen en kunnen dit relateren aan data</a:t>
            </a:r>
          </a:p>
          <a:p>
            <a:pPr marL="457200" indent="-457200">
              <a:buFont typeface="Arial" pitchFamily="34" charset="0"/>
              <a:buChar char="•"/>
            </a:pPr>
            <a:endParaRPr lang="nl-NL" sz="2000" dirty="0"/>
          </a:p>
          <a:p>
            <a:pPr marL="457200" indent="-457200">
              <a:buFont typeface="Arial" pitchFamily="34" charset="0"/>
              <a:buChar char="•"/>
            </a:pPr>
            <a:r>
              <a:rPr lang="nl-NL" sz="2000" dirty="0"/>
              <a:t>maken van gefundeerde keuzes bij het plaatsen van leerlingen in een leerroute</a:t>
            </a:r>
          </a:p>
          <a:p>
            <a:pPr marL="457200" indent="-457200">
              <a:buFont typeface="Arial" pitchFamily="34" charset="0"/>
              <a:buChar char="•"/>
            </a:pPr>
            <a:endParaRPr lang="nl-NL" sz="2000" dirty="0"/>
          </a:p>
        </p:txBody>
      </p:sp>
    </p:spTree>
    <p:extLst>
      <p:ext uri="{BB962C8B-B14F-4D97-AF65-F5344CB8AC3E}">
        <p14:creationId xmlns:p14="http://schemas.microsoft.com/office/powerpoint/2010/main" val="50257740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pPr algn="l"/>
            <a:r>
              <a:rPr lang="nl-NL" dirty="0" smtClean="0"/>
              <a:t>Inhoud bijeenkomst 2</a:t>
            </a:r>
            <a:endParaRPr lang="nl-NL" dirty="0"/>
          </a:p>
        </p:txBody>
      </p:sp>
      <p:sp>
        <p:nvSpPr>
          <p:cNvPr id="3" name="Tijdelijke aanduiding voor inhoud 2"/>
          <p:cNvSpPr>
            <a:spLocks noGrp="1"/>
          </p:cNvSpPr>
          <p:nvPr>
            <p:ph idx="1"/>
          </p:nvPr>
        </p:nvSpPr>
        <p:spPr>
          <a:xfrm>
            <a:off x="914400" y="1844824"/>
            <a:ext cx="8229600" cy="4525963"/>
          </a:xfrm>
        </p:spPr>
        <p:txBody>
          <a:bodyPr>
            <a:normAutofit/>
          </a:bodyPr>
          <a:lstStyle/>
          <a:p>
            <a:r>
              <a:rPr lang="nl-NL" sz="2000" dirty="0" smtClean="0"/>
              <a:t>Presentatie</a:t>
            </a:r>
          </a:p>
          <a:p>
            <a:r>
              <a:rPr lang="nl-NL" sz="2000" dirty="0" smtClean="0"/>
              <a:t>Opdracht 1: Bepalen van leerroutes</a:t>
            </a:r>
          </a:p>
          <a:p>
            <a:r>
              <a:rPr lang="nl-NL" sz="2000" dirty="0" smtClean="0"/>
              <a:t>Opdracht 2: Filmfragment</a:t>
            </a:r>
          </a:p>
          <a:p>
            <a:r>
              <a:rPr lang="nl-NL" sz="2000" dirty="0" smtClean="0"/>
              <a:t>Opdracht 3: Inzoomen op leerroutes en domeinen</a:t>
            </a:r>
          </a:p>
          <a:p>
            <a:r>
              <a:rPr lang="nl-NL" sz="2000" dirty="0" smtClean="0"/>
              <a:t>Opdracht 4: Gegevens opnemen in OPP en/of groepsoverzicht</a:t>
            </a:r>
          </a:p>
          <a:p>
            <a:r>
              <a:rPr lang="nl-NL" sz="2000" dirty="0" smtClean="0"/>
              <a:t>Actielijst</a:t>
            </a:r>
            <a:endParaRPr lang="nl-NL" sz="2000" dirty="0"/>
          </a:p>
        </p:txBody>
      </p:sp>
    </p:spTree>
    <p:extLst>
      <p:ext uri="{BB962C8B-B14F-4D97-AF65-F5344CB8AC3E}">
        <p14:creationId xmlns:p14="http://schemas.microsoft.com/office/powerpoint/2010/main" val="96581879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3"/>
          <p:cNvSpPr>
            <a:spLocks noGrp="1" noChangeArrowheads="1"/>
          </p:cNvSpPr>
          <p:nvPr>
            <p:ph type="body" idx="1"/>
          </p:nvPr>
        </p:nvSpPr>
        <p:spPr>
          <a:xfrm>
            <a:off x="990600" y="1981200"/>
            <a:ext cx="7162800" cy="2383904"/>
          </a:xfrm>
        </p:spPr>
        <p:txBody>
          <a:bodyPr/>
          <a:lstStyle/>
          <a:p>
            <a:pPr eaLnBrk="1" hangingPunct="1">
              <a:buFontTx/>
              <a:buNone/>
            </a:pPr>
            <a:endParaRPr lang="nl-NL" altLang="nl-NL" sz="2000" dirty="0" smtClean="0"/>
          </a:p>
          <a:p>
            <a:pPr eaLnBrk="1" hangingPunct="1">
              <a:buFontTx/>
              <a:buNone/>
            </a:pPr>
            <a:r>
              <a:rPr lang="nl-NL" altLang="nl-NL" sz="2000" dirty="0"/>
              <a:t>	</a:t>
            </a:r>
            <a:endParaRPr lang="nl-NL" altLang="nl-NL" sz="2000" dirty="0" smtClean="0"/>
          </a:p>
        </p:txBody>
      </p:sp>
      <p:sp>
        <p:nvSpPr>
          <p:cNvPr id="2" name="Rechthoek 1"/>
          <p:cNvSpPr/>
          <p:nvPr/>
        </p:nvSpPr>
        <p:spPr>
          <a:xfrm>
            <a:off x="990600" y="404664"/>
            <a:ext cx="7685856" cy="6709529"/>
          </a:xfrm>
          <a:prstGeom prst="rect">
            <a:avLst/>
          </a:prstGeom>
        </p:spPr>
        <p:txBody>
          <a:bodyPr wrap="square">
            <a:spAutoFit/>
          </a:bodyPr>
          <a:lstStyle/>
          <a:p>
            <a:r>
              <a:rPr lang="nl-NL" sz="2800" b="1" dirty="0" smtClean="0"/>
              <a:t>    Welke leerlingen wel?</a:t>
            </a:r>
          </a:p>
          <a:p>
            <a:endParaRPr lang="nl-NL" dirty="0" smtClean="0"/>
          </a:p>
          <a:p>
            <a:r>
              <a:rPr lang="nl-NL" dirty="0" smtClean="0"/>
              <a:t>       1 </a:t>
            </a:r>
            <a:r>
              <a:rPr lang="nl-NL" dirty="0"/>
              <a:t>F niet met 12 jaar haalbaar (</a:t>
            </a:r>
            <a:r>
              <a:rPr lang="nl-NL" dirty="0" err="1"/>
              <a:t>kindfactoren</a:t>
            </a:r>
            <a:r>
              <a:rPr lang="nl-NL" dirty="0" smtClean="0"/>
              <a:t>)</a:t>
            </a:r>
          </a:p>
          <a:p>
            <a:endParaRPr lang="nl-NL" dirty="0"/>
          </a:p>
          <a:p>
            <a:pPr marL="1257300" lvl="1" indent="-514350">
              <a:buFont typeface="Wingdings" pitchFamily="2" charset="2"/>
              <a:buChar char="Ø"/>
            </a:pPr>
            <a:r>
              <a:rPr lang="nl-NL" dirty="0"/>
              <a:t>Op alle onderdelen of een specifiek domein/vakgebied</a:t>
            </a:r>
          </a:p>
          <a:p>
            <a:pPr lvl="1" indent="0">
              <a:buNone/>
            </a:pPr>
            <a:endParaRPr lang="nl-NL" dirty="0"/>
          </a:p>
          <a:p>
            <a:pPr lvl="1" indent="0">
              <a:buNone/>
            </a:pPr>
            <a:endParaRPr lang="nl-NL" dirty="0"/>
          </a:p>
          <a:p>
            <a:pPr lvl="1" indent="0">
              <a:buNone/>
            </a:pPr>
            <a:r>
              <a:rPr lang="nl-NL" dirty="0"/>
              <a:t>			OPP</a:t>
            </a:r>
          </a:p>
          <a:p>
            <a:pPr lvl="1" indent="0">
              <a:buNone/>
            </a:pPr>
            <a:r>
              <a:rPr lang="nl-NL" dirty="0"/>
              <a:t>       </a:t>
            </a:r>
            <a:r>
              <a:rPr lang="nl-NL" dirty="0" smtClean="0"/>
              <a:t>             Gefundeerde onderbouwing</a:t>
            </a:r>
          </a:p>
          <a:p>
            <a:pPr lvl="1" indent="0">
              <a:buNone/>
            </a:pPr>
            <a:endParaRPr lang="nl-NL" sz="2000" dirty="0"/>
          </a:p>
          <a:p>
            <a:pPr lvl="1" indent="0">
              <a:buNone/>
            </a:pPr>
            <a:r>
              <a:rPr lang="nl-NL" sz="2000" dirty="0" smtClean="0"/>
              <a:t>NB </a:t>
            </a:r>
            <a:r>
              <a:rPr lang="nl-NL" sz="2000" dirty="0"/>
              <a:t>Keuzes in de vorm van leerroutes kan op verantwoorde wijze vanaf de leeftijd van 9 à 10 </a:t>
            </a:r>
            <a:r>
              <a:rPr lang="nl-NL" sz="2000" dirty="0" smtClean="0"/>
              <a:t>jaar</a:t>
            </a:r>
          </a:p>
          <a:p>
            <a:pPr lvl="1" indent="0">
              <a:buNone/>
            </a:pPr>
            <a:endParaRPr lang="nl-NL" sz="2000" dirty="0" smtClean="0"/>
          </a:p>
          <a:p>
            <a:pPr lvl="1" indent="0">
              <a:buNone/>
            </a:pPr>
            <a:r>
              <a:rPr lang="nl-NL" sz="2800" b="1" dirty="0" smtClean="0"/>
              <a:t>Welke leerlingen niet?</a:t>
            </a:r>
          </a:p>
          <a:p>
            <a:pPr lvl="1" indent="0">
              <a:buNone/>
            </a:pPr>
            <a:endParaRPr lang="nl-NL" sz="2800" b="1" dirty="0" smtClean="0"/>
          </a:p>
          <a:p>
            <a:pPr marL="342900" indent="-342900">
              <a:buFont typeface="Arial" panose="020B0604020202020204" pitchFamily="34" charset="0"/>
              <a:buChar char="•"/>
            </a:pPr>
            <a:r>
              <a:rPr lang="nl-NL" dirty="0"/>
              <a:t>Onvoldoende aanbod in  Nederlandse taal</a:t>
            </a:r>
          </a:p>
          <a:p>
            <a:pPr marL="342900" indent="-342900">
              <a:buFont typeface="Arial" panose="020B0604020202020204" pitchFamily="34" charset="0"/>
              <a:buChar char="•"/>
            </a:pPr>
            <a:endParaRPr lang="nl-NL" dirty="0"/>
          </a:p>
          <a:p>
            <a:pPr marL="342900" indent="-342900">
              <a:buFont typeface="Arial" panose="020B0604020202020204" pitchFamily="34" charset="0"/>
              <a:buChar char="•"/>
            </a:pPr>
            <a:r>
              <a:rPr lang="nl-NL" dirty="0"/>
              <a:t>Geen </a:t>
            </a:r>
            <a:r>
              <a:rPr lang="nl-NL" dirty="0" err="1"/>
              <a:t>taalstimulerende</a:t>
            </a:r>
            <a:r>
              <a:rPr lang="nl-NL" dirty="0"/>
              <a:t> thuisomgeving</a:t>
            </a:r>
          </a:p>
          <a:p>
            <a:pPr lvl="1" indent="0">
              <a:buNone/>
            </a:pPr>
            <a:endParaRPr lang="nl-NL" sz="2800" b="1" dirty="0" smtClean="0"/>
          </a:p>
          <a:p>
            <a:pPr lvl="1" indent="0">
              <a:buNone/>
            </a:pPr>
            <a:endParaRPr lang="nl-NL" sz="2000" dirty="0"/>
          </a:p>
          <a:p>
            <a:pPr lvl="1" indent="0">
              <a:buNone/>
            </a:pPr>
            <a:endParaRPr lang="nl-NL" sz="2000" dirty="0"/>
          </a:p>
        </p:txBody>
      </p:sp>
      <p:sp>
        <p:nvSpPr>
          <p:cNvPr id="5" name="PIJL-OMLAAG 4"/>
          <p:cNvSpPr/>
          <p:nvPr/>
        </p:nvSpPr>
        <p:spPr>
          <a:xfrm>
            <a:off x="3419872" y="2060848"/>
            <a:ext cx="457944" cy="510468"/>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Tree>
    <p:extLst>
      <p:ext uri="{BB962C8B-B14F-4D97-AF65-F5344CB8AC3E}">
        <p14:creationId xmlns:p14="http://schemas.microsoft.com/office/powerpoint/2010/main" val="300110466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899592" y="404664"/>
            <a:ext cx="7315200" cy="1143000"/>
          </a:xfrm>
        </p:spPr>
        <p:txBody>
          <a:bodyPr>
            <a:normAutofit fontScale="90000"/>
          </a:bodyPr>
          <a:lstStyle/>
          <a:p>
            <a:pPr algn="l" eaLnBrk="1" hangingPunct="1"/>
            <a:r>
              <a:rPr lang="nl-NL" altLang="nl-NL" dirty="0" smtClean="0"/>
              <a:t>Uitstroombestemmingen en leerroutes</a:t>
            </a:r>
          </a:p>
        </p:txBody>
      </p:sp>
      <p:sp>
        <p:nvSpPr>
          <p:cNvPr id="4099" name="Rectangle 3"/>
          <p:cNvSpPr>
            <a:spLocks noGrp="1" noChangeArrowheads="1"/>
          </p:cNvSpPr>
          <p:nvPr>
            <p:ph type="body" idx="1"/>
          </p:nvPr>
        </p:nvSpPr>
        <p:spPr/>
        <p:txBody>
          <a:bodyPr/>
          <a:lstStyle/>
          <a:p>
            <a:pPr eaLnBrk="1" hangingPunct="1">
              <a:buFontTx/>
              <a:buNone/>
            </a:pPr>
            <a:endParaRPr lang="nl-NL" altLang="nl-NL" sz="2000" dirty="0" smtClean="0"/>
          </a:p>
          <a:p>
            <a:pPr eaLnBrk="1" hangingPunct="1">
              <a:buFontTx/>
              <a:buNone/>
            </a:pPr>
            <a:r>
              <a:rPr lang="nl-NL" altLang="nl-NL" sz="2000" dirty="0"/>
              <a:t>	</a:t>
            </a:r>
            <a:endParaRPr lang="nl-NL" altLang="nl-NL" sz="2000" dirty="0" smtClean="0"/>
          </a:p>
        </p:txBody>
      </p:sp>
      <p:pic>
        <p:nvPicPr>
          <p:cNvPr id="4"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3528" y="1544241"/>
            <a:ext cx="8604447" cy="46076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2784659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899592" y="404664"/>
            <a:ext cx="7315200" cy="1143000"/>
          </a:xfrm>
        </p:spPr>
        <p:txBody>
          <a:bodyPr>
            <a:normAutofit fontScale="90000"/>
          </a:bodyPr>
          <a:lstStyle/>
          <a:p>
            <a:pPr algn="l" eaLnBrk="1" hangingPunct="1"/>
            <a:r>
              <a:rPr lang="nl-NL" altLang="nl-NL" dirty="0" smtClean="0"/>
              <a:t>Handelingsgericht en opbrengstgericht keuze</a:t>
            </a:r>
          </a:p>
        </p:txBody>
      </p:sp>
      <p:sp>
        <p:nvSpPr>
          <p:cNvPr id="4099" name="Rectangle 3"/>
          <p:cNvSpPr>
            <a:spLocks noGrp="1" noChangeArrowheads="1"/>
          </p:cNvSpPr>
          <p:nvPr>
            <p:ph type="body" idx="1"/>
          </p:nvPr>
        </p:nvSpPr>
        <p:spPr/>
        <p:txBody>
          <a:bodyPr/>
          <a:lstStyle/>
          <a:p>
            <a:pPr eaLnBrk="1" hangingPunct="1">
              <a:buFontTx/>
              <a:buNone/>
            </a:pPr>
            <a:endParaRPr lang="nl-NL" altLang="nl-NL" sz="2000" dirty="0" smtClean="0"/>
          </a:p>
          <a:p>
            <a:pPr eaLnBrk="1" hangingPunct="1">
              <a:buFontTx/>
              <a:buNone/>
            </a:pPr>
            <a:r>
              <a:rPr lang="nl-NL" altLang="nl-NL" sz="2000" dirty="0"/>
              <a:t>	</a:t>
            </a:r>
            <a:endParaRPr lang="nl-NL" altLang="nl-NL" sz="2000" dirty="0" smtClean="0"/>
          </a:p>
        </p:txBody>
      </p:sp>
      <p:pic>
        <p:nvPicPr>
          <p:cNvPr id="4"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77328" y="1994202"/>
            <a:ext cx="3077182" cy="14157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99992" y="1994202"/>
            <a:ext cx="2868537" cy="14618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463283" y="3408889"/>
            <a:ext cx="3036709" cy="14592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488209" y="3408889"/>
            <a:ext cx="2880320" cy="14592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2690163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899592" y="404664"/>
            <a:ext cx="7315200" cy="1143000"/>
          </a:xfrm>
        </p:spPr>
        <p:txBody>
          <a:bodyPr/>
          <a:lstStyle/>
          <a:p>
            <a:pPr algn="l" eaLnBrk="1" hangingPunct="1"/>
            <a:r>
              <a:rPr lang="nl-NL" altLang="nl-NL" dirty="0" err="1" smtClean="0"/>
              <a:t>Leerlinggegevens</a:t>
            </a:r>
            <a:r>
              <a:rPr lang="nl-NL" altLang="nl-NL" dirty="0" smtClean="0"/>
              <a:t> in kaart</a:t>
            </a:r>
          </a:p>
        </p:txBody>
      </p:sp>
      <p:sp>
        <p:nvSpPr>
          <p:cNvPr id="4099" name="Rectangle 3"/>
          <p:cNvSpPr>
            <a:spLocks noGrp="1" noChangeArrowheads="1"/>
          </p:cNvSpPr>
          <p:nvPr>
            <p:ph type="body" idx="1"/>
          </p:nvPr>
        </p:nvSpPr>
        <p:spPr/>
        <p:txBody>
          <a:bodyPr/>
          <a:lstStyle/>
          <a:p>
            <a:r>
              <a:rPr lang="nl-NL" sz="2000" dirty="0" err="1"/>
              <a:t>Toetsgegevens</a:t>
            </a:r>
            <a:r>
              <a:rPr lang="nl-NL" sz="2000" dirty="0"/>
              <a:t> </a:t>
            </a:r>
          </a:p>
          <a:p>
            <a:r>
              <a:rPr lang="nl-NL" sz="2000" dirty="0"/>
              <a:t>(vraag op welke manier registreert de school?)</a:t>
            </a:r>
          </a:p>
          <a:p>
            <a:r>
              <a:rPr lang="nl-NL" sz="2000" dirty="0"/>
              <a:t>Welke gegevens worden er gemist?</a:t>
            </a:r>
          </a:p>
          <a:p>
            <a:r>
              <a:rPr lang="nl-NL" sz="2000" dirty="0"/>
              <a:t>Groepsoverzicht</a:t>
            </a:r>
          </a:p>
          <a:p>
            <a:r>
              <a:rPr lang="nl-NL" sz="2000" dirty="0" smtClean="0"/>
              <a:t>Ontwikkelingsperspectief</a:t>
            </a:r>
            <a:endParaRPr lang="nl-NL" sz="2000" dirty="0"/>
          </a:p>
        </p:txBody>
      </p:sp>
    </p:spTree>
    <p:extLst>
      <p:ext uri="{BB962C8B-B14F-4D97-AF65-F5344CB8AC3E}">
        <p14:creationId xmlns:p14="http://schemas.microsoft.com/office/powerpoint/2010/main" val="297103964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899592" y="404664"/>
            <a:ext cx="7315200" cy="1143000"/>
          </a:xfrm>
        </p:spPr>
        <p:txBody>
          <a:bodyPr>
            <a:normAutofit fontScale="90000"/>
          </a:bodyPr>
          <a:lstStyle/>
          <a:p>
            <a:pPr algn="l" eaLnBrk="1" hangingPunct="1"/>
            <a:r>
              <a:rPr lang="nl-NL" altLang="nl-NL" dirty="0" smtClean="0"/>
              <a:t>Uitgangspunten voor leerroutes</a:t>
            </a:r>
          </a:p>
        </p:txBody>
      </p:sp>
      <p:sp>
        <p:nvSpPr>
          <p:cNvPr id="4099" name="Rectangle 3"/>
          <p:cNvSpPr>
            <a:spLocks noGrp="1" noChangeArrowheads="1"/>
          </p:cNvSpPr>
          <p:nvPr>
            <p:ph type="body" idx="1"/>
          </p:nvPr>
        </p:nvSpPr>
        <p:spPr/>
        <p:txBody>
          <a:bodyPr/>
          <a:lstStyle/>
          <a:p>
            <a:pPr eaLnBrk="1" hangingPunct="1">
              <a:buFontTx/>
              <a:buNone/>
            </a:pPr>
            <a:endParaRPr lang="nl-NL" altLang="nl-NL" sz="2000" dirty="0" smtClean="0"/>
          </a:p>
          <a:p>
            <a:pPr eaLnBrk="1" hangingPunct="1">
              <a:buFontTx/>
              <a:buNone/>
            </a:pPr>
            <a:r>
              <a:rPr lang="nl-NL" altLang="nl-NL" sz="2000" dirty="0"/>
              <a:t>	</a:t>
            </a:r>
            <a:endParaRPr lang="nl-NL" altLang="nl-NL" sz="2000" dirty="0" smtClean="0"/>
          </a:p>
        </p:txBody>
      </p:sp>
      <p:sp>
        <p:nvSpPr>
          <p:cNvPr id="4" name="Tijdelijke aanduiding voor inhoud 2"/>
          <p:cNvSpPr txBox="1">
            <a:spLocks/>
          </p:cNvSpPr>
          <p:nvPr/>
        </p:nvSpPr>
        <p:spPr bwMode="auto">
          <a:xfrm>
            <a:off x="857224" y="1600200"/>
            <a:ext cx="7829576"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a:bodyPr>
          <a:lstStyle>
            <a:lvl1pPr marL="342900" indent="-342900" algn="l" rtl="0" eaLnBrk="0" fontAlgn="base" hangingPunct="0">
              <a:spcBef>
                <a:spcPct val="20000"/>
              </a:spcBef>
              <a:spcAft>
                <a:spcPct val="0"/>
              </a:spcAft>
              <a:buChar char="•"/>
              <a:defRPr>
                <a:solidFill>
                  <a:schemeClr val="tx1"/>
                </a:solidFill>
                <a:latin typeface="+mn-lt"/>
                <a:ea typeface="+mn-ea"/>
                <a:cs typeface="Osaka"/>
              </a:defRPr>
            </a:lvl1pPr>
            <a:lvl2pPr marL="742950" indent="-285750" algn="l" rtl="0" eaLnBrk="0" fontAlgn="base" hangingPunct="0">
              <a:spcBef>
                <a:spcPct val="20000"/>
              </a:spcBef>
              <a:spcAft>
                <a:spcPct val="0"/>
              </a:spcAft>
              <a:buChar char="–"/>
              <a:defRPr>
                <a:solidFill>
                  <a:schemeClr val="tx1"/>
                </a:solidFill>
                <a:latin typeface="+mn-lt"/>
                <a:ea typeface="+mn-ea"/>
                <a:cs typeface="Osaka"/>
              </a:defRPr>
            </a:lvl2pPr>
            <a:lvl3pPr marL="1143000" indent="-228600" algn="l" rtl="0" eaLnBrk="0" fontAlgn="base" hangingPunct="0">
              <a:spcBef>
                <a:spcPct val="20000"/>
              </a:spcBef>
              <a:spcAft>
                <a:spcPct val="0"/>
              </a:spcAft>
              <a:buChar char="•"/>
              <a:defRPr>
                <a:solidFill>
                  <a:schemeClr val="tx1"/>
                </a:solidFill>
                <a:latin typeface="+mn-lt"/>
                <a:ea typeface="+mn-ea"/>
                <a:cs typeface="Osaka"/>
              </a:defRPr>
            </a:lvl3pPr>
            <a:lvl4pPr marL="1600200" indent="-228600" algn="l" rtl="0" eaLnBrk="0" fontAlgn="base" hangingPunct="0">
              <a:spcBef>
                <a:spcPct val="20000"/>
              </a:spcBef>
              <a:spcAft>
                <a:spcPct val="0"/>
              </a:spcAft>
              <a:buChar char="–"/>
              <a:defRPr>
                <a:solidFill>
                  <a:schemeClr val="tx1"/>
                </a:solidFill>
                <a:latin typeface="+mn-lt"/>
                <a:ea typeface="+mn-ea"/>
                <a:cs typeface="Osaka"/>
              </a:defRPr>
            </a:lvl4pPr>
            <a:lvl5pPr marL="2057400" indent="-228600" algn="l" rtl="0" eaLnBrk="0" fontAlgn="base" hangingPunct="0">
              <a:spcBef>
                <a:spcPct val="20000"/>
              </a:spcBef>
              <a:spcAft>
                <a:spcPct val="0"/>
              </a:spcAft>
              <a:buChar char="»"/>
              <a:defRPr>
                <a:solidFill>
                  <a:schemeClr val="tx1"/>
                </a:solidFill>
                <a:latin typeface="+mn-lt"/>
                <a:ea typeface="+mn-ea"/>
                <a:cs typeface="Osaka"/>
              </a:defRPr>
            </a:lvl5pPr>
            <a:lvl6pPr marL="2514600" indent="-228600" algn="l" rtl="0" fontAlgn="base">
              <a:spcBef>
                <a:spcPct val="20000"/>
              </a:spcBef>
              <a:spcAft>
                <a:spcPct val="0"/>
              </a:spcAft>
              <a:buChar char="»"/>
              <a:defRPr>
                <a:solidFill>
                  <a:schemeClr val="tx1"/>
                </a:solidFill>
                <a:latin typeface="+mn-lt"/>
                <a:ea typeface="+mn-ea"/>
              </a:defRPr>
            </a:lvl6pPr>
            <a:lvl7pPr marL="2971800" indent="-228600" algn="l" rtl="0" fontAlgn="base">
              <a:spcBef>
                <a:spcPct val="20000"/>
              </a:spcBef>
              <a:spcAft>
                <a:spcPct val="0"/>
              </a:spcAft>
              <a:buChar char="»"/>
              <a:defRPr>
                <a:solidFill>
                  <a:schemeClr val="tx1"/>
                </a:solidFill>
                <a:latin typeface="+mn-lt"/>
                <a:ea typeface="+mn-ea"/>
              </a:defRPr>
            </a:lvl7pPr>
            <a:lvl8pPr marL="3429000" indent="-228600" algn="l" rtl="0" fontAlgn="base">
              <a:spcBef>
                <a:spcPct val="20000"/>
              </a:spcBef>
              <a:spcAft>
                <a:spcPct val="0"/>
              </a:spcAft>
              <a:buChar char="»"/>
              <a:defRPr>
                <a:solidFill>
                  <a:schemeClr val="tx1"/>
                </a:solidFill>
                <a:latin typeface="+mn-lt"/>
                <a:ea typeface="+mn-ea"/>
              </a:defRPr>
            </a:lvl8pPr>
            <a:lvl9pPr marL="3886200" indent="-228600" algn="l" rtl="0" fontAlgn="base">
              <a:spcBef>
                <a:spcPct val="20000"/>
              </a:spcBef>
              <a:spcAft>
                <a:spcPct val="0"/>
              </a:spcAft>
              <a:buChar char="»"/>
              <a:defRPr>
                <a:solidFill>
                  <a:schemeClr val="tx1"/>
                </a:solidFill>
                <a:latin typeface="+mn-lt"/>
                <a:ea typeface="+mn-ea"/>
              </a:defRPr>
            </a:lvl9pPr>
          </a:lstStyle>
          <a:p>
            <a:pPr marL="0" indent="0">
              <a:buNone/>
            </a:pPr>
            <a:r>
              <a:rPr lang="nl-NL" sz="2000" kern="0" baseline="0" dirty="0" smtClean="0"/>
              <a:t>Er zijn diverse factoren die van invloed zijn op de taalontwikkeling zoals:</a:t>
            </a:r>
          </a:p>
          <a:p>
            <a:r>
              <a:rPr lang="nl-NL" sz="2000" kern="0" baseline="0" dirty="0" smtClean="0"/>
              <a:t>de mate, aard en ernst van de beperking of stoornis;</a:t>
            </a:r>
          </a:p>
          <a:p>
            <a:r>
              <a:rPr lang="nl-NL" sz="2000" kern="0" baseline="0" dirty="0" smtClean="0"/>
              <a:t>de leeftijd waarop deze zich manifesteert;</a:t>
            </a:r>
          </a:p>
          <a:p>
            <a:r>
              <a:rPr lang="nl-NL" sz="2000" kern="0" baseline="0" dirty="0" smtClean="0"/>
              <a:t>andere interne factoren, zoals de cognitieve capaciteiten, sociaal-emotionele ontwikkeling, karakter, et cetera;</a:t>
            </a:r>
          </a:p>
          <a:p>
            <a:r>
              <a:rPr lang="nl-NL" sz="2000" kern="0" baseline="0" dirty="0" smtClean="0"/>
              <a:t>omgevingsfactoren zoals de thuissituatie en school.</a:t>
            </a:r>
            <a:endParaRPr lang="nl-NL" sz="2000" kern="0" baseline="0" dirty="0"/>
          </a:p>
        </p:txBody>
      </p:sp>
    </p:spTree>
    <p:extLst>
      <p:ext uri="{BB962C8B-B14F-4D97-AF65-F5344CB8AC3E}">
        <p14:creationId xmlns:p14="http://schemas.microsoft.com/office/powerpoint/2010/main" val="1719659999"/>
      </p:ext>
    </p:extLst>
  </p:cSld>
  <p:clrMapOvr>
    <a:masterClrMapping/>
  </p:clrMapOvr>
  <p:timing>
    <p:tnLst>
      <p:par>
        <p:cTn id="1" dur="indefinite" restart="never" nodeType="tmRoot"/>
      </p:par>
    </p:tnLst>
  </p:timing>
</p:sld>
</file>

<file path=ppt/theme/theme1.xml><?xml version="1.0" encoding="utf-8"?>
<a:theme xmlns:a="http://schemas.openxmlformats.org/drawingml/2006/main" name="Presentatie_01_magent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Kantoorthema">
  <a:themeElements>
    <a:clrScheme name="Kantoor">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toor">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Version=15.0.0.0, Culture=neutral, PublicKeyToken=71e9bce111e9429c</Assembly>
    <Class>Microsoft.Office.DocumentManagement.Internal.DocIdHandler</Class>
    <Data/>
    <Filter/>
  </Receiver>
</spe:Receivers>
</file>

<file path=customXml/item3.xml><?xml version="1.0" encoding="utf-8"?>
<ct:contentTypeSchema xmlns:ct="http://schemas.microsoft.com/office/2006/metadata/contentType" xmlns:ma="http://schemas.microsoft.com/office/2006/metadata/properties/metaAttributes" ct:_="" ma:_="" ma:contentTypeName="Document" ma:contentTypeID="0x010100D2854694664375418C0DFD97ECA4320E" ma:contentTypeVersion="30" ma:contentTypeDescription="Een nieuw document maken." ma:contentTypeScope="" ma:versionID="deebfdf51245d71492e9f55ee35e9d79">
  <xsd:schema xmlns:xsd="http://www.w3.org/2001/XMLSchema" xmlns:xs="http://www.w3.org/2001/XMLSchema" xmlns:p="http://schemas.microsoft.com/office/2006/metadata/properties" xmlns:ns1="http://schemas.microsoft.com/sharepoint/v3" xmlns:ns2="7106a2ac-038a-457f-8b58-ec67130d9d6d" targetNamespace="http://schemas.microsoft.com/office/2006/metadata/properties" ma:root="true" ma:fieldsID="cd6365111a56e2db6761eb0a3e30232b" ns1:_="" ns2:_="">
    <xsd:import namespace="http://schemas.microsoft.com/sharepoint/v3"/>
    <xsd:import namespace="7106a2ac-038a-457f-8b58-ec67130d9d6d"/>
    <xsd:element name="properties">
      <xsd:complexType>
        <xsd:sequence>
          <xsd:element name="documentManagement">
            <xsd:complexType>
              <xsd:all>
                <xsd:element ref="ns2:_dlc_DocId" minOccurs="0"/>
                <xsd:element ref="ns2:_dlc_DocIdUrl" minOccurs="0"/>
                <xsd:element ref="ns2:_dlc_DocIdPersistId" minOccurs="0"/>
                <xsd:element ref="ns1:RepSummary" minOccurs="0"/>
                <xsd:element ref="ns1:RepAuthorInternal" minOccurs="0"/>
                <xsd:element ref="ns1:RepAuthor_0" minOccurs="0"/>
                <xsd:element ref="ns2:TaxCatchAll" minOccurs="0"/>
                <xsd:element ref="ns1:RepYear_0" minOccurs="0"/>
                <xsd:element ref="ns1:RepApaNotation" minOccurs="0"/>
                <xsd:element ref="ns1:RepIsbn" minOccurs="0"/>
                <xsd:element ref="ns1:RepAN" minOccurs="0"/>
                <xsd:element ref="ns1:RepANNumber" minOccurs="0"/>
                <xsd:element ref="ns1:RepProjectManager" minOccurs="0"/>
                <xsd:element ref="ns1:RepProjectName" minOccurs="0"/>
                <xsd:element ref="ns1:RepSector_0" minOccurs="0"/>
                <xsd:element ref="ns1:RepCurricularTheme_0" minOccurs="0"/>
                <xsd:element ref="ns1:RepSectionSpecificTheme_0" minOccurs="0"/>
                <xsd:element ref="ns1:RepSection_0" minOccurs="0"/>
                <xsd:element ref="ns1:RepAreasOfExpertise_0" minOccurs="0"/>
                <xsd:element ref="ns1:RepSubjectContent_0" minOccurs="0"/>
                <xsd:element ref="ns1:RepDocumentType_0" minOccurs="0"/>
                <xsd:element ref="ns1:RepRelationOtherSloProjects" minOccurs="0"/>
                <xsd:element ref="ns1:RepFileFormat_0"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RepSummary" ma:index="11" nillable="true" ma:displayName="Samenvatting" ma:internalName="RepSummary">
      <xsd:simpleType>
        <xsd:restriction base="dms:Unknown"/>
      </xsd:simpleType>
    </xsd:element>
    <xsd:element name="RepAuthorInternal" ma:index="12" nillable="true" ma:displayName="Interne auteur" ma:internalName="RepAuthorInternal">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RepAuthor_0" ma:index="14" nillable="true" ma:taxonomy="true" ma:internalName="RepAuthor_0" ma:taxonomyFieldName="RepAuthor" ma:displayName="Externe auteur" ma:fieldId="{41811730-f000-45b3-bd8b-16482267924b}" ma:sspId="65bb9fad-8ecd-4e58-b951-1b0a685157da" ma:termSetId="ba36eed1-563e-4e70-a8a2-c86cb59a995a" ma:anchorId="00000000-0000-0000-0000-000000000000" ma:open="true" ma:isKeyword="false">
      <xsd:complexType>
        <xsd:sequence>
          <xsd:element ref="pc:Terms" minOccurs="0" maxOccurs="1"/>
        </xsd:sequence>
      </xsd:complexType>
    </xsd:element>
    <xsd:element name="RepYear_0" ma:index="17" nillable="true" ma:taxonomy="true" ma:internalName="RepYear_0" ma:taxonomyFieldName="RepYear" ma:displayName="Jaar van uitgave" ma:fieldId="{41811730-f000-48c8-bfe2-0d366b82495f}" ma:sspId="65bb9fad-8ecd-4e58-b951-1b0a685157da" ma:termSetId="d63ed34c-aaa4-4b39-8e2b-bccf6e3349f5" ma:anchorId="00000000-0000-0000-0000-000000000000" ma:open="false" ma:isKeyword="false">
      <xsd:complexType>
        <xsd:sequence>
          <xsd:element ref="pc:Terms" minOccurs="0" maxOccurs="1"/>
        </xsd:sequence>
      </xsd:complexType>
    </xsd:element>
    <xsd:element name="RepApaNotation" ma:index="18" nillable="true" ma:displayName="APA-notatie" ma:internalName="RepApaNotation">
      <xsd:simpleType>
        <xsd:restriction base="dms:Unknown"/>
      </xsd:simpleType>
    </xsd:element>
    <xsd:element name="RepIsbn" ma:index="19" nillable="true" ma:displayName="ISBN" ma:internalName="RepIsbn">
      <xsd:simpleType>
        <xsd:restriction base="dms:Text"/>
      </xsd:simpleType>
    </xsd:element>
    <xsd:element name="RepAN" ma:index="20" nillable="true" ma:displayName="AN" ma:default="FALSE" ma:internalName="RepAN">
      <xsd:simpleType>
        <xsd:restriction base="dms:Boolean"/>
      </xsd:simpleType>
    </xsd:element>
    <xsd:element name="RepANNumber" ma:index="21" nillable="true" ma:displayName="AN Nummer" ma:internalName="RepANNumber">
      <xsd:simpleType>
        <xsd:restriction base="dms:Text"/>
      </xsd:simpleType>
    </xsd:element>
    <xsd:element name="RepProjectManager" ma:index="22" nillable="true" ma:displayName="Projectleider" ma:internalName="RepProjectManager">
      <xsd:simpleType>
        <xsd:restriction base="dms:Text"/>
      </xsd:simpleType>
    </xsd:element>
    <xsd:element name="RepProjectName" ma:index="23" nillable="true" ma:displayName="Projectnaam" ma:internalName="RepProjectName">
      <xsd:simpleType>
        <xsd:restriction base="dms:Text"/>
      </xsd:simpleType>
    </xsd:element>
    <xsd:element name="RepSector_0" ma:index="25" nillable="true" ma:taxonomy="true" ma:internalName="RepSector_0" ma:taxonomyFieldName="RepSector" ma:displayName="Sector" ma:default="" ma:fieldId="{41811730-f000-4dc0-a699-476cd67ba1ec}" ma:taxonomyMulti="true" ma:sspId="65bb9fad-8ecd-4e58-b951-1b0a685157da" ma:termSetId="f094b31b-0180-4851-9ebd-5c7d9552b19c" ma:anchorId="00000000-0000-0000-0000-000000000000" ma:open="false" ma:isKeyword="false">
      <xsd:complexType>
        <xsd:sequence>
          <xsd:element ref="pc:Terms" minOccurs="0" maxOccurs="1"/>
        </xsd:sequence>
      </xsd:complexType>
    </xsd:element>
    <xsd:element name="RepCurricularTheme_0" ma:index="27" nillable="true" ma:taxonomy="true" ma:internalName="RepCurricularTheme_0" ma:taxonomyFieldName="RepCurricularTheme" ma:displayName="Leerplankundig thema" ma:fieldId="{41811730-f000-49a6-962c-7d5942b261fc}" ma:sspId="65bb9fad-8ecd-4e58-b951-1b0a685157da" ma:termSetId="c46f7ee8-50c4-42e2-9209-7c6adacde0a9" ma:anchorId="00000000-0000-0000-0000-000000000000" ma:open="false" ma:isKeyword="false">
      <xsd:complexType>
        <xsd:sequence>
          <xsd:element ref="pc:Terms" minOccurs="0" maxOccurs="1"/>
        </xsd:sequence>
      </xsd:complexType>
    </xsd:element>
    <xsd:element name="RepSectionSpecificTheme_0" ma:index="29" nillable="true" ma:taxonomy="true" ma:internalName="RepSectionSpecificTheme_0" ma:taxonomyFieldName="RepSectionSpecificTheme" ma:displayName="Vakspecifiek thema" ma:fieldId="{41811730-f000-47c9-8a06-df9868361aab}" ma:sspId="65bb9fad-8ecd-4e58-b951-1b0a685157da" ma:termSetId="d6eaa525-a5d0-4a07-b890-e9233743789f" ma:anchorId="00000000-0000-0000-0000-000000000000" ma:open="false" ma:isKeyword="false">
      <xsd:complexType>
        <xsd:sequence>
          <xsd:element ref="pc:Terms" minOccurs="0" maxOccurs="1"/>
        </xsd:sequence>
      </xsd:complexType>
    </xsd:element>
    <xsd:element name="RepSection_0" ma:index="31" nillable="true" ma:taxonomy="true" ma:internalName="RepSection_0" ma:taxonomyFieldName="RepSection" ma:displayName="Vaksectie" ma:fieldId="{41811730-f000-4881-8daa-6e8dd38b1ab1}" ma:sspId="65bb9fad-8ecd-4e58-b951-1b0a685157da" ma:termSetId="c6f33e55-e762-4fa4-8346-db1fc1809b2d" ma:anchorId="00000000-0000-0000-0000-000000000000" ma:open="false" ma:isKeyword="false">
      <xsd:complexType>
        <xsd:sequence>
          <xsd:element ref="pc:Terms" minOccurs="0" maxOccurs="1"/>
        </xsd:sequence>
      </xsd:complexType>
    </xsd:element>
    <xsd:element name="RepAreasOfExpertise_0" ma:index="33" nillable="true" ma:taxonomy="true" ma:internalName="RepAreasOfExpertise_0" ma:taxonomyFieldName="RepAreasOfExpertise" ma:displayName="Vakgebied" ma:fieldId="{41811730-f000-41a6-9b8a-29f77b277b4a}" ma:sspId="65bb9fad-8ecd-4e58-b951-1b0a685157da" ma:termSetId="53b2aeb1-af69-41af-ab5c-dcba5f532adf" ma:anchorId="00000000-0000-0000-0000-000000000000" ma:open="true" ma:isKeyword="false">
      <xsd:complexType>
        <xsd:sequence>
          <xsd:element ref="pc:Terms" minOccurs="0" maxOccurs="1"/>
        </xsd:sequence>
      </xsd:complexType>
    </xsd:element>
    <xsd:element name="RepSubjectContent_0" ma:index="35" nillable="true" ma:taxonomy="true" ma:internalName="RepSubjectContent_0" ma:taxonomyFieldName="RepSubjectContent" ma:displayName="Vakinhoud" ma:fieldId="{41811730-f000-43d1-9a5c-533514ab0582}" ma:sspId="65bb9fad-8ecd-4e58-b951-1b0a685157da" ma:termSetId="3eef768d-4fe2-4c08-af8a-4dfaa4cac8a4" ma:anchorId="00000000-0000-0000-0000-000000000000" ma:open="false" ma:isKeyword="false">
      <xsd:complexType>
        <xsd:sequence>
          <xsd:element ref="pc:Terms" minOccurs="0" maxOccurs="1"/>
        </xsd:sequence>
      </xsd:complexType>
    </xsd:element>
    <xsd:element name="RepDocumentType_0" ma:index="37" nillable="true" ma:taxonomy="true" ma:internalName="RepDocumentType_0" ma:taxonomyFieldName="RepDocumentType" ma:displayName="Documenttypering" ma:fieldId="{41811730-f000-4c72-b54d-df109a5aaa00}" ma:sspId="65bb9fad-8ecd-4e58-b951-1b0a685157da" ma:termSetId="54bd4068-eea5-4eb8-b4d4-e740f64d998f" ma:anchorId="00000000-0000-0000-0000-000000000000" ma:open="true" ma:isKeyword="false">
      <xsd:complexType>
        <xsd:sequence>
          <xsd:element ref="pc:Terms" minOccurs="0" maxOccurs="1"/>
        </xsd:sequence>
      </xsd:complexType>
    </xsd:element>
    <xsd:element name="RepRelationOtherSloProjects" ma:index="38" nillable="true" ma:displayName="Relatie met andere projecten" ma:internalName="RepRelationOtherSloProjects">
      <xsd:simpleType>
        <xsd:restriction base="dms:Unknown"/>
      </xsd:simpleType>
    </xsd:element>
    <xsd:element name="RepFileFormat_0" ma:index="40" nillable="true" ma:taxonomy="true" ma:internalName="RepFileFormat_0" ma:taxonomyFieldName="RepFileFormat" ma:displayName="Bestandsformaat" ma:fieldId="{41811730-f000-458e-badf-a33146a595e3}" ma:sspId="65bb9fad-8ecd-4e58-b951-1b0a685157da" ma:termSetId="5467ae8d-8919-4592-b5d8-720a70732444" ma:anchorId="00000000-0000-0000-0000-000000000000"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7106a2ac-038a-457f-8b58-ec67130d9d6d" elementFormDefault="qualified">
    <xsd:import namespace="http://schemas.microsoft.com/office/2006/documentManagement/types"/>
    <xsd:import namespace="http://schemas.microsoft.com/office/infopath/2007/PartnerControls"/>
    <xsd:element name="_dlc_DocId" ma:index="8" nillable="true" ma:displayName="Waarde van de document-id" ma:description="De waarde van de document-id die aan dit item is toegewezen." ma:internalName="_dlc_DocId" ma:readOnly="true">
      <xsd:simpleType>
        <xsd:restriction base="dms:Text"/>
      </xsd:simpleType>
    </xsd:element>
    <xsd:element name="_dlc_DocIdUrl" ma:index="9" nillable="true" ma:displayName="Document-id" ma:description="Permanente koppeling naar dit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element name="TaxCatchAll" ma:index="15" nillable="true" ma:displayName="Taxonomy Catch All Column" ma:hidden="true" ma:list="{38f83059-1491-4012-b4c3-84f3b7dad14e}" ma:internalName="TaxCatchAll" ma:showField="CatchAllData" ma:web="7106a2ac-038a-457f-8b58-ec67130d9d6d">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4.xml><?xml version="1.0" encoding="utf-8"?>
<p:properties xmlns:p="http://schemas.microsoft.com/office/2006/metadata/properties" xmlns:xsi="http://www.w3.org/2001/XMLSchema-instance" xmlns:pc="http://schemas.microsoft.com/office/infopath/2007/PartnerControls">
  <documentManagement>
    <RepAN xmlns="http://schemas.microsoft.com/sharepoint/v3">false</RepAN>
    <RepSector_0 xmlns="http://schemas.microsoft.com/sharepoint/v3">
      <Terms xmlns="http://schemas.microsoft.com/office/infopath/2007/PartnerControls"/>
    </RepSector_0>
    <RepDocumentType_0 xmlns="http://schemas.microsoft.com/sharepoint/v3">
      <Terms xmlns="http://schemas.microsoft.com/office/infopath/2007/PartnerControls"/>
    </RepDocumentType_0>
    <RepSectionSpecificTheme_0 xmlns="http://schemas.microsoft.com/sharepoint/v3">
      <Terms xmlns="http://schemas.microsoft.com/office/infopath/2007/PartnerControls"/>
    </RepSectionSpecificTheme_0>
    <RepProjectManager xmlns="http://schemas.microsoft.com/sharepoint/v3" xsi:nil="true"/>
    <RepAuthor_0 xmlns="http://schemas.microsoft.com/sharepoint/v3">
      <Terms xmlns="http://schemas.microsoft.com/office/infopath/2007/PartnerControls"/>
    </RepAuthor_0>
    <RepCurricularTheme_0 xmlns="http://schemas.microsoft.com/sharepoint/v3">
      <Terms xmlns="http://schemas.microsoft.com/office/infopath/2007/PartnerControls"/>
    </RepCurricularTheme_0>
    <RepSection_0 xmlns="http://schemas.microsoft.com/sharepoint/v3">
      <Terms xmlns="http://schemas.microsoft.com/office/infopath/2007/PartnerControls"/>
    </RepSection_0>
    <RepSummary xmlns="http://schemas.microsoft.com/sharepoint/v3" xsi:nil="true"/>
    <RepRelationOtherSloProjects xmlns="http://schemas.microsoft.com/sharepoint/v3" xsi:nil="true"/>
    <TaxCatchAll xmlns="7106a2ac-038a-457f-8b58-ec67130d9d6d"/>
    <RepFileFormat_0 xmlns="http://schemas.microsoft.com/sharepoint/v3">
      <Terms xmlns="http://schemas.microsoft.com/office/infopath/2007/PartnerControls"/>
    </RepFileFormat_0>
    <RepYear_0 xmlns="http://schemas.microsoft.com/sharepoint/v3">
      <Terms xmlns="http://schemas.microsoft.com/office/infopath/2007/PartnerControls"/>
    </RepYear_0>
    <RepANNumber xmlns="http://schemas.microsoft.com/sharepoint/v3" xsi:nil="true"/>
    <RepAreasOfExpertise_0 xmlns="http://schemas.microsoft.com/sharepoint/v3">
      <Terms xmlns="http://schemas.microsoft.com/office/infopath/2007/PartnerControls"/>
    </RepAreasOfExpertise_0>
    <RepSubjectContent_0 xmlns="http://schemas.microsoft.com/sharepoint/v3">
      <Terms xmlns="http://schemas.microsoft.com/office/infopath/2007/PartnerControls"/>
    </RepSubjectContent_0>
    <RepIsbn xmlns="http://schemas.microsoft.com/sharepoint/v3" xsi:nil="true"/>
    <RepAuthorInternal xmlns="http://schemas.microsoft.com/sharepoint/v3">
      <UserInfo>
        <DisplayName/>
        <AccountId xsi:nil="true"/>
        <AccountType/>
      </UserInfo>
    </RepAuthorInternal>
    <RepProjectName xmlns="http://schemas.microsoft.com/sharepoint/v3">Passende perspectieven</RepProjectName>
    <RepApaNotation xmlns="http://schemas.microsoft.com/sharepoint/v3" xsi:nil="true"/>
    <_dlc_DocId xmlns="7106a2ac-038a-457f-8b58-ec67130d9d6d">47XQ5P3E4USX-10-2464</_dlc_DocId>
    <_dlc_DocIdUrl xmlns="7106a2ac-038a-457f-8b58-ec67130d9d6d">
      <Url>http://downloads.slo.nl/_layouts/15/DocIdRedir.aspx?ID=47XQ5P3E4USX-10-2464</Url>
      <Description>47XQ5P3E4USX-10-2464</Description>
    </_dlc_DocIdUrl>
  </documentManagement>
</p:properties>
</file>

<file path=customXml/itemProps1.xml><?xml version="1.0" encoding="utf-8"?>
<ds:datastoreItem xmlns:ds="http://schemas.openxmlformats.org/officeDocument/2006/customXml" ds:itemID="{13DEF8B4-3037-4770-AD29-43744634EC55}"/>
</file>

<file path=customXml/itemProps2.xml><?xml version="1.0" encoding="utf-8"?>
<ds:datastoreItem xmlns:ds="http://schemas.openxmlformats.org/officeDocument/2006/customXml" ds:itemID="{BE27DA49-1F80-4318-83C6-F6D6138448A3}"/>
</file>

<file path=customXml/itemProps3.xml><?xml version="1.0" encoding="utf-8"?>
<ds:datastoreItem xmlns:ds="http://schemas.openxmlformats.org/officeDocument/2006/customXml" ds:itemID="{93CA21D4-5AEC-4249-A429-80EC106EE38A}"/>
</file>

<file path=customXml/itemProps4.xml><?xml version="1.0" encoding="utf-8"?>
<ds:datastoreItem xmlns:ds="http://schemas.openxmlformats.org/officeDocument/2006/customXml" ds:itemID="{4FA99C89-9CBF-4A11-A8BE-4B332DE0CD49}"/>
</file>

<file path=docProps/app.xml><?xml version="1.0" encoding="utf-8"?>
<Properties xmlns="http://schemas.openxmlformats.org/officeDocument/2006/extended-properties" xmlns:vt="http://schemas.openxmlformats.org/officeDocument/2006/docPropsVTypes">
  <Template>Presentatie_01_magenta</Template>
  <TotalTime>1028</TotalTime>
  <Words>1728</Words>
  <Application>Microsoft Office PowerPoint</Application>
  <PresentationFormat>Diavoorstelling (4:3)</PresentationFormat>
  <Paragraphs>167</Paragraphs>
  <Slides>16</Slides>
  <Notes>14</Notes>
  <HiddenSlides>0</HiddenSlides>
  <MMClips>0</MMClips>
  <ScaleCrop>false</ScaleCrop>
  <HeadingPairs>
    <vt:vector size="4" baseType="variant">
      <vt:variant>
        <vt:lpstr>Thema</vt:lpstr>
      </vt:variant>
      <vt:variant>
        <vt:i4>1</vt:i4>
      </vt:variant>
      <vt:variant>
        <vt:lpstr>Diatitels</vt:lpstr>
      </vt:variant>
      <vt:variant>
        <vt:i4>16</vt:i4>
      </vt:variant>
    </vt:vector>
  </HeadingPairs>
  <TitlesOfParts>
    <vt:vector size="17" baseType="lpstr">
      <vt:lpstr>Presentatie_01_magenta</vt:lpstr>
      <vt:lpstr>PowerPoint-presentatie</vt:lpstr>
      <vt:lpstr>  Overzicht bijeenkomsten  </vt:lpstr>
      <vt:lpstr>Doel van bijeenkomst 2</vt:lpstr>
      <vt:lpstr>Inhoud bijeenkomst 2</vt:lpstr>
      <vt:lpstr>PowerPoint-presentatie</vt:lpstr>
      <vt:lpstr>Uitstroombestemmingen en leerroutes</vt:lpstr>
      <vt:lpstr>Handelingsgericht en opbrengstgericht keuze</vt:lpstr>
      <vt:lpstr>Leerlinggegevens in kaart</vt:lpstr>
      <vt:lpstr>Uitgangspunten voor leerroutes</vt:lpstr>
      <vt:lpstr>Opdracht 1. Leerlingen plaatsen in leerroute 1/2/3</vt:lpstr>
      <vt:lpstr>Opdracht 2. Filmfragment</vt:lpstr>
      <vt:lpstr>Opdracht 2: Filmfragment (2)</vt:lpstr>
      <vt:lpstr>Opdracht 3. Inzoomen op leerroute en domeinen</vt:lpstr>
      <vt:lpstr>Opdracht 4.  Maak groepsoverzicht</vt:lpstr>
      <vt:lpstr>Voorbeeldformat  Bijlage 2.2: leerlinggegevens</vt:lpstr>
      <vt:lpstr>Voorbeeldformat  Bijlage 2.3: domeinindeling</vt:lpstr>
    </vt:vector>
  </TitlesOfParts>
  <Company>SLO</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Desirée Houkema</dc:creator>
  <cp:lastModifiedBy>Christel Broekmaat</cp:lastModifiedBy>
  <cp:revision>78</cp:revision>
  <cp:lastPrinted>2014-03-19T09:44:50Z</cp:lastPrinted>
  <dcterms:created xsi:type="dcterms:W3CDTF">2013-11-15T10:33:01Z</dcterms:created>
  <dcterms:modified xsi:type="dcterms:W3CDTF">2014-09-09T10:42:43Z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0x010100D2854694664375418C0DFD97ECA4320E</vt:lpwstr>
  </property>
  <property fmtid="{D5CDD505-2E9C-101B-9397-08002B2CF9AE}" pid="3" name="_dlc_DocIdItemGuid">
    <vt:lpwstr>5cf9b6cc-b6bc-4617-abc7-087a41c9715d</vt:lpwstr>
  </property>
  <property fmtid="{D5CDD505-2E9C-101B-9397-08002B2CF9AE}" pid="4" name="TaxKeyword">
    <vt:lpwstr/>
  </property>
  <property fmtid="{D5CDD505-2E9C-101B-9397-08002B2CF9AE}" pid="5" name="RepAreasOfExpertise">
    <vt:lpwstr/>
  </property>
  <property fmtid="{D5CDD505-2E9C-101B-9397-08002B2CF9AE}" pid="6" name="RepDocumentType">
    <vt:lpwstr/>
  </property>
  <property fmtid="{D5CDD505-2E9C-101B-9397-08002B2CF9AE}" pid="7" name="RepSectionSpecificTheme">
    <vt:lpwstr/>
  </property>
  <property fmtid="{D5CDD505-2E9C-101B-9397-08002B2CF9AE}" pid="8" name="TaxKeywordTaxHTField">
    <vt:lpwstr/>
  </property>
  <property fmtid="{D5CDD505-2E9C-101B-9397-08002B2CF9AE}" pid="9" name="RepCurricularTheme">
    <vt:lpwstr/>
  </property>
  <property fmtid="{D5CDD505-2E9C-101B-9397-08002B2CF9AE}" pid="10" name="RepSection">
    <vt:lpwstr/>
  </property>
  <property fmtid="{D5CDD505-2E9C-101B-9397-08002B2CF9AE}" pid="11" name="RepAuthor">
    <vt:lpwstr/>
  </property>
  <property fmtid="{D5CDD505-2E9C-101B-9397-08002B2CF9AE}" pid="12" name="RepSubjectContent">
    <vt:lpwstr/>
  </property>
  <property fmtid="{D5CDD505-2E9C-101B-9397-08002B2CF9AE}" pid="13" name="RepSector">
    <vt:lpwstr/>
  </property>
  <property fmtid="{D5CDD505-2E9C-101B-9397-08002B2CF9AE}" pid="14" name="RepFileFormat">
    <vt:lpwstr/>
  </property>
  <property fmtid="{D5CDD505-2E9C-101B-9397-08002B2CF9AE}" pid="15" name="RepYear">
    <vt:lpwstr/>
  </property>
</Properties>
</file>