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Lst>
  <p:notesMasterIdLst>
    <p:notesMasterId r:id="rId13"/>
  </p:notesMasterIdLst>
  <p:handoutMasterIdLst>
    <p:handoutMasterId r:id="rId14"/>
  </p:handoutMasterIdLst>
  <p:sldIdLst>
    <p:sldId id="365" r:id="rId6"/>
    <p:sldId id="376" r:id="rId7"/>
    <p:sldId id="378" r:id="rId8"/>
    <p:sldId id="381" r:id="rId9"/>
    <p:sldId id="380" r:id="rId10"/>
    <p:sldId id="379" r:id="rId11"/>
    <p:sldId id="377" r:id="rId12"/>
  </p:sldIdLst>
  <p:sldSz cx="9144000" cy="6858000" type="screen4x3"/>
  <p:notesSz cx="6794500" cy="9931400"/>
  <p:defaultText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86">
          <p15:clr>
            <a:srgbClr val="A4A3A4"/>
          </p15:clr>
        </p15:guide>
        <p15:guide id="2" orient="horz" pos="2839">
          <p15:clr>
            <a:srgbClr val="A4A3A4"/>
          </p15:clr>
        </p15:guide>
        <p15:guide id="3" orient="horz" pos="2699">
          <p15:clr>
            <a:srgbClr val="A4A3A4"/>
          </p15:clr>
        </p15:guide>
        <p15:guide id="4" pos="1476">
          <p15:clr>
            <a:srgbClr val="A4A3A4"/>
          </p15:clr>
        </p15:guide>
        <p15:guide id="5" pos="164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ssica van der Veen" initials="JvdV" lastIdx="5" clrIdx="0"/>
  <p:cmAuthor id="1" name="Viola van Lanschot Hubrecht" initials="VvLH" lastIdx="14"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81" autoAdjust="0"/>
    <p:restoredTop sz="80240" autoAdjust="0"/>
  </p:normalViewPr>
  <p:slideViewPr>
    <p:cSldViewPr snapToGrid="0" snapToObjects="1">
      <p:cViewPr varScale="1">
        <p:scale>
          <a:sx n="54" d="100"/>
          <a:sy n="54" d="100"/>
        </p:scale>
        <p:origin x="924" y="40"/>
      </p:cViewPr>
      <p:guideLst>
        <p:guide orient="horz" pos="1086"/>
        <p:guide orient="horz" pos="2839"/>
        <p:guide orient="horz" pos="2699"/>
        <p:guide pos="1476"/>
        <p:guide pos="1649"/>
      </p:guideLst>
    </p:cSldViewPr>
  </p:slideViewPr>
  <p:notesTextViewPr>
    <p:cViewPr>
      <p:scale>
        <a:sx n="100" d="100"/>
        <a:sy n="100" d="100"/>
      </p:scale>
      <p:origin x="0" y="0"/>
    </p:cViewPr>
  </p:notesTextViewPr>
  <p:sorterViewPr>
    <p:cViewPr>
      <p:scale>
        <a:sx n="100" d="100"/>
        <a:sy n="100" d="100"/>
      </p:scale>
      <p:origin x="0" y="696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6E660FC-F47D-40C3-A5B1-37D5C7113E18}" type="doc">
      <dgm:prSet loTypeId="urn:diagrams.loki3.com/BracketList+Icon" loCatId="list" qsTypeId="urn:microsoft.com/office/officeart/2005/8/quickstyle/simple1" qsCatId="simple" csTypeId="urn:microsoft.com/office/officeart/2005/8/colors/accent1_2" csCatId="accent1" phldr="1"/>
      <dgm:spPr/>
      <dgm:t>
        <a:bodyPr/>
        <a:lstStyle/>
        <a:p>
          <a:endParaRPr lang="nl-NL"/>
        </a:p>
      </dgm:t>
    </dgm:pt>
    <dgm:pt modelId="{41F57094-312A-4752-9C5B-1FB073DB1944}">
      <dgm:prSet phldrT="[Tekst]"/>
      <dgm:spPr/>
      <dgm:t>
        <a:bodyPr/>
        <a:lstStyle/>
        <a:p>
          <a:r>
            <a:rPr lang="nl-NL" b="1" dirty="0" smtClean="0"/>
            <a:t>Capaciteitenreflectie</a:t>
          </a:r>
          <a:endParaRPr lang="nl-NL" b="1" dirty="0"/>
        </a:p>
      </dgm:t>
    </dgm:pt>
    <dgm:pt modelId="{3F419419-A8E1-4021-8B06-3B62F025D341}" type="parTrans" cxnId="{1CC51166-5B51-45A4-85AD-29C839F833BC}">
      <dgm:prSet/>
      <dgm:spPr/>
      <dgm:t>
        <a:bodyPr/>
        <a:lstStyle/>
        <a:p>
          <a:endParaRPr lang="nl-NL"/>
        </a:p>
      </dgm:t>
    </dgm:pt>
    <dgm:pt modelId="{F5B6F5A0-F3E6-4C8B-A564-A87C16FDB94F}" type="sibTrans" cxnId="{1CC51166-5B51-45A4-85AD-29C839F833BC}">
      <dgm:prSet/>
      <dgm:spPr/>
      <dgm:t>
        <a:bodyPr/>
        <a:lstStyle/>
        <a:p>
          <a:endParaRPr lang="nl-NL"/>
        </a:p>
      </dgm:t>
    </dgm:pt>
    <dgm:pt modelId="{D89F2993-0FF2-4D5F-A1ED-E9E541577225}">
      <dgm:prSet phldrT="[Tekst]" custT="1"/>
      <dgm:spPr>
        <a:solidFill>
          <a:schemeClr val="accent5"/>
        </a:solidFill>
      </dgm:spPr>
      <dgm:t>
        <a:bodyPr/>
        <a:lstStyle/>
        <a:p>
          <a:r>
            <a:rPr lang="nl-NL" sz="1800" b="1" dirty="0" smtClean="0"/>
            <a:t>Wat zijn mijn interesses en capaciteiten?</a:t>
          </a:r>
          <a:endParaRPr lang="nl-NL" sz="1800" b="1" dirty="0"/>
        </a:p>
      </dgm:t>
    </dgm:pt>
    <dgm:pt modelId="{12865F3E-AAE7-404E-92E1-86EFCC02DEC9}" type="parTrans" cxnId="{158F1567-DF91-46CA-8D5B-C78CC69909D1}">
      <dgm:prSet/>
      <dgm:spPr/>
      <dgm:t>
        <a:bodyPr/>
        <a:lstStyle/>
        <a:p>
          <a:endParaRPr lang="nl-NL"/>
        </a:p>
      </dgm:t>
    </dgm:pt>
    <dgm:pt modelId="{507F9B1F-939F-4903-B8FD-C7BA938C67B7}" type="sibTrans" cxnId="{158F1567-DF91-46CA-8D5B-C78CC69909D1}">
      <dgm:prSet/>
      <dgm:spPr/>
      <dgm:t>
        <a:bodyPr/>
        <a:lstStyle/>
        <a:p>
          <a:endParaRPr lang="nl-NL"/>
        </a:p>
      </dgm:t>
    </dgm:pt>
    <dgm:pt modelId="{FCD47F2C-26D6-4B43-9956-E339E6922D77}">
      <dgm:prSet phldrT="[Tekst]"/>
      <dgm:spPr/>
      <dgm:t>
        <a:bodyPr/>
        <a:lstStyle/>
        <a:p>
          <a:r>
            <a:rPr lang="nl-NL" b="1" dirty="0" smtClean="0"/>
            <a:t>Motievenreflectie</a:t>
          </a:r>
          <a:endParaRPr lang="nl-NL" b="1" dirty="0"/>
        </a:p>
      </dgm:t>
    </dgm:pt>
    <dgm:pt modelId="{5F33B447-84B2-439D-882B-59BAC561D938}" type="parTrans" cxnId="{77095D13-BF4D-4162-83EE-5C218A05D9CD}">
      <dgm:prSet/>
      <dgm:spPr/>
      <dgm:t>
        <a:bodyPr/>
        <a:lstStyle/>
        <a:p>
          <a:endParaRPr lang="nl-NL"/>
        </a:p>
      </dgm:t>
    </dgm:pt>
    <dgm:pt modelId="{DDAE6389-D944-4968-957D-4B49611FF603}" type="sibTrans" cxnId="{77095D13-BF4D-4162-83EE-5C218A05D9CD}">
      <dgm:prSet/>
      <dgm:spPr/>
      <dgm:t>
        <a:bodyPr/>
        <a:lstStyle/>
        <a:p>
          <a:endParaRPr lang="nl-NL"/>
        </a:p>
      </dgm:t>
    </dgm:pt>
    <dgm:pt modelId="{C7EB8F82-4976-4C32-85AD-3B8CC800A265}">
      <dgm:prSet phldrT="[Tekst]" custT="1"/>
      <dgm:spPr>
        <a:solidFill>
          <a:schemeClr val="accent5">
            <a:lumMod val="75000"/>
          </a:schemeClr>
        </a:solidFill>
      </dgm:spPr>
      <dgm:t>
        <a:bodyPr/>
        <a:lstStyle/>
        <a:p>
          <a:r>
            <a:rPr lang="nl-NL" sz="1800" b="1" dirty="0" smtClean="0"/>
            <a:t>Welke contacten zijn van belang voor mij en hoe leg en onderhoud ik contacten?</a:t>
          </a:r>
          <a:endParaRPr lang="nl-NL" sz="1800" b="1" dirty="0"/>
        </a:p>
      </dgm:t>
    </dgm:pt>
    <dgm:pt modelId="{09557A6F-2052-4959-B8B0-12A3E13691FE}" type="parTrans" cxnId="{71647907-D583-40A4-B412-A8D95EA2FBDD}">
      <dgm:prSet/>
      <dgm:spPr/>
      <dgm:t>
        <a:bodyPr/>
        <a:lstStyle/>
        <a:p>
          <a:endParaRPr lang="nl-NL"/>
        </a:p>
      </dgm:t>
    </dgm:pt>
    <dgm:pt modelId="{D76EF0F3-A600-4FCE-A75C-AFC2BA7734AE}" type="sibTrans" cxnId="{71647907-D583-40A4-B412-A8D95EA2FBDD}">
      <dgm:prSet/>
      <dgm:spPr/>
      <dgm:t>
        <a:bodyPr/>
        <a:lstStyle/>
        <a:p>
          <a:endParaRPr lang="nl-NL"/>
        </a:p>
      </dgm:t>
    </dgm:pt>
    <dgm:pt modelId="{77E9A887-4F0F-4335-962B-98B8EA4A14BE}">
      <dgm:prSet phldrT="[Tekst]"/>
      <dgm:spPr/>
      <dgm:t>
        <a:bodyPr/>
        <a:lstStyle/>
        <a:p>
          <a:r>
            <a:rPr lang="nl-NL" b="1" dirty="0" smtClean="0"/>
            <a:t>Werkexploratie</a:t>
          </a:r>
          <a:endParaRPr lang="nl-NL" b="1" dirty="0"/>
        </a:p>
      </dgm:t>
    </dgm:pt>
    <dgm:pt modelId="{FAA5069C-3D5A-4D09-B29F-DC759EE8B2DD}" type="parTrans" cxnId="{F237499A-2F6A-426E-9A92-9B23AB42ACC5}">
      <dgm:prSet/>
      <dgm:spPr/>
      <dgm:t>
        <a:bodyPr/>
        <a:lstStyle/>
        <a:p>
          <a:endParaRPr lang="nl-NL"/>
        </a:p>
      </dgm:t>
    </dgm:pt>
    <dgm:pt modelId="{E9048BBE-E612-4CFF-9CF7-397778D15322}" type="sibTrans" cxnId="{F237499A-2F6A-426E-9A92-9B23AB42ACC5}">
      <dgm:prSet/>
      <dgm:spPr/>
      <dgm:t>
        <a:bodyPr/>
        <a:lstStyle/>
        <a:p>
          <a:endParaRPr lang="nl-NL"/>
        </a:p>
      </dgm:t>
    </dgm:pt>
    <dgm:pt modelId="{239D1682-CF7B-4617-8AB4-B74C9BA6BB7B}">
      <dgm:prSet/>
      <dgm:spPr/>
      <dgm:t>
        <a:bodyPr/>
        <a:lstStyle/>
        <a:p>
          <a:r>
            <a:rPr lang="nl-NL" b="1" dirty="0" smtClean="0"/>
            <a:t>Loopbaanplanning</a:t>
          </a:r>
          <a:endParaRPr lang="nl-NL" b="1" dirty="0"/>
        </a:p>
      </dgm:t>
    </dgm:pt>
    <dgm:pt modelId="{6939B891-A3EE-4CA5-9890-32480B18407F}" type="parTrans" cxnId="{FF3BD9C8-F787-4AB8-8D85-BCE515F060FF}">
      <dgm:prSet/>
      <dgm:spPr/>
      <dgm:t>
        <a:bodyPr/>
        <a:lstStyle/>
        <a:p>
          <a:endParaRPr lang="nl-NL"/>
        </a:p>
      </dgm:t>
    </dgm:pt>
    <dgm:pt modelId="{044BE2F5-4866-42B9-B307-A1F7654E9DB0}" type="sibTrans" cxnId="{FF3BD9C8-F787-4AB8-8D85-BCE515F060FF}">
      <dgm:prSet/>
      <dgm:spPr/>
      <dgm:t>
        <a:bodyPr/>
        <a:lstStyle/>
        <a:p>
          <a:endParaRPr lang="nl-NL"/>
        </a:p>
      </dgm:t>
    </dgm:pt>
    <dgm:pt modelId="{96D07FC5-DDE8-4B04-BAB6-4EFD590BC337}">
      <dgm:prSet/>
      <dgm:spPr/>
      <dgm:t>
        <a:bodyPr/>
        <a:lstStyle/>
        <a:p>
          <a:r>
            <a:rPr lang="nl-NL" b="1" dirty="0" smtClean="0"/>
            <a:t>Netwerken</a:t>
          </a:r>
          <a:endParaRPr lang="nl-NL" b="1" dirty="0"/>
        </a:p>
      </dgm:t>
    </dgm:pt>
    <dgm:pt modelId="{B91EE7E7-5696-4E45-A136-0DF857B8979A}" type="parTrans" cxnId="{525587F2-638B-4976-A906-E3476C8AFFBB}">
      <dgm:prSet/>
      <dgm:spPr/>
      <dgm:t>
        <a:bodyPr/>
        <a:lstStyle/>
        <a:p>
          <a:endParaRPr lang="nl-NL"/>
        </a:p>
      </dgm:t>
    </dgm:pt>
    <dgm:pt modelId="{F5594BDF-3A44-471B-80E0-61424AD93126}" type="sibTrans" cxnId="{525587F2-638B-4976-A906-E3476C8AFFBB}">
      <dgm:prSet/>
      <dgm:spPr/>
      <dgm:t>
        <a:bodyPr/>
        <a:lstStyle/>
        <a:p>
          <a:endParaRPr lang="nl-NL"/>
        </a:p>
      </dgm:t>
    </dgm:pt>
    <dgm:pt modelId="{8DB09223-275D-4113-834D-58495933C190}">
      <dgm:prSet custT="1"/>
      <dgm:spPr>
        <a:solidFill>
          <a:schemeClr val="accent5"/>
        </a:solidFill>
      </dgm:spPr>
      <dgm:t>
        <a:bodyPr/>
        <a:lstStyle/>
        <a:p>
          <a:r>
            <a:rPr lang="nl-NL" sz="1800" b="1" dirty="0" smtClean="0"/>
            <a:t>Wat zijn mijn drijfveren?</a:t>
          </a:r>
          <a:endParaRPr lang="nl-NL" sz="1800" b="1" dirty="0"/>
        </a:p>
      </dgm:t>
    </dgm:pt>
    <dgm:pt modelId="{527A9818-2F6A-4C04-BCBC-70C0B4CBBB8B}" type="parTrans" cxnId="{E9069989-CEA0-4CD2-A1EF-3DDB6B51BC51}">
      <dgm:prSet/>
      <dgm:spPr/>
      <dgm:t>
        <a:bodyPr/>
        <a:lstStyle/>
        <a:p>
          <a:endParaRPr lang="nl-NL"/>
        </a:p>
      </dgm:t>
    </dgm:pt>
    <dgm:pt modelId="{C095D0D3-1FF5-463B-858E-E7A90A74B4CB}" type="sibTrans" cxnId="{E9069989-CEA0-4CD2-A1EF-3DDB6B51BC51}">
      <dgm:prSet/>
      <dgm:spPr/>
      <dgm:t>
        <a:bodyPr/>
        <a:lstStyle/>
        <a:p>
          <a:endParaRPr lang="nl-NL"/>
        </a:p>
      </dgm:t>
    </dgm:pt>
    <dgm:pt modelId="{7EC5E553-F707-4B3C-A873-EA20388A6915}">
      <dgm:prSet custT="1"/>
      <dgm:spPr>
        <a:solidFill>
          <a:schemeClr val="accent5">
            <a:lumMod val="40000"/>
            <a:lumOff val="60000"/>
          </a:schemeClr>
        </a:solidFill>
      </dgm:spPr>
      <dgm:t>
        <a:bodyPr/>
        <a:lstStyle/>
        <a:p>
          <a:r>
            <a:rPr lang="nl-NL" sz="1800" b="1" dirty="0" smtClean="0"/>
            <a:t>Hoe kan mijn werk eruit zien?</a:t>
          </a:r>
          <a:endParaRPr lang="nl-NL" sz="1800" b="1" dirty="0"/>
        </a:p>
      </dgm:t>
    </dgm:pt>
    <dgm:pt modelId="{6335EF8B-6760-4026-AB5F-F2CF420A242A}" type="parTrans" cxnId="{F7CC2734-2D9A-45F8-9994-45F8178B81CE}">
      <dgm:prSet/>
      <dgm:spPr/>
      <dgm:t>
        <a:bodyPr/>
        <a:lstStyle/>
        <a:p>
          <a:endParaRPr lang="nl-NL"/>
        </a:p>
      </dgm:t>
    </dgm:pt>
    <dgm:pt modelId="{B9AF32AB-9F7B-41B1-BD0B-7A20D6E06CE5}" type="sibTrans" cxnId="{F7CC2734-2D9A-45F8-9994-45F8178B81CE}">
      <dgm:prSet/>
      <dgm:spPr/>
      <dgm:t>
        <a:bodyPr/>
        <a:lstStyle/>
        <a:p>
          <a:endParaRPr lang="nl-NL"/>
        </a:p>
      </dgm:t>
    </dgm:pt>
    <dgm:pt modelId="{16B84518-2599-4507-8F5C-7A3D268024C6}">
      <dgm:prSet custT="1"/>
      <dgm:spPr>
        <a:solidFill>
          <a:schemeClr val="accent5">
            <a:lumMod val="60000"/>
            <a:lumOff val="40000"/>
          </a:schemeClr>
        </a:solidFill>
      </dgm:spPr>
      <dgm:t>
        <a:bodyPr/>
        <a:lstStyle/>
        <a:p>
          <a:r>
            <a:rPr lang="nl-NL" sz="1800" b="1" dirty="0" smtClean="0"/>
            <a:t>Wat weet ik al? Wat heb ik nog meer nodig?</a:t>
          </a:r>
          <a:endParaRPr lang="nl-NL" sz="1800" b="1" dirty="0"/>
        </a:p>
      </dgm:t>
    </dgm:pt>
    <dgm:pt modelId="{75EBFF81-6A3D-46A9-9394-3DADBB8F7F51}" type="parTrans" cxnId="{4CEB9DA5-F9C7-4A64-9C42-D67A0290D492}">
      <dgm:prSet/>
      <dgm:spPr/>
      <dgm:t>
        <a:bodyPr/>
        <a:lstStyle/>
        <a:p>
          <a:endParaRPr lang="nl-NL"/>
        </a:p>
      </dgm:t>
    </dgm:pt>
    <dgm:pt modelId="{3B1D2D0D-A4EE-496F-923F-F493A719D17B}" type="sibTrans" cxnId="{4CEB9DA5-F9C7-4A64-9C42-D67A0290D492}">
      <dgm:prSet/>
      <dgm:spPr/>
      <dgm:t>
        <a:bodyPr/>
        <a:lstStyle/>
        <a:p>
          <a:endParaRPr lang="nl-NL"/>
        </a:p>
      </dgm:t>
    </dgm:pt>
    <dgm:pt modelId="{39278DCC-2D08-4B63-882C-EDC3C8E7F2C4}">
      <dgm:prSet custT="1"/>
      <dgm:spPr/>
      <dgm:t>
        <a:bodyPr/>
        <a:lstStyle/>
        <a:p>
          <a:r>
            <a:rPr lang="nl-NL" sz="2000" b="1" dirty="0" smtClean="0">
              <a:solidFill>
                <a:srgbClr val="CC0099"/>
              </a:solidFill>
              <a:sym typeface="Wingdings" pitchFamily="2" charset="2"/>
            </a:rPr>
            <a:t></a:t>
          </a:r>
          <a:endParaRPr lang="nl-NL" sz="2000" b="1" dirty="0">
            <a:solidFill>
              <a:srgbClr val="CC0099"/>
            </a:solidFill>
          </a:endParaRPr>
        </a:p>
      </dgm:t>
    </dgm:pt>
    <dgm:pt modelId="{756D68DF-737E-483F-9FBD-284953DB0A43}" type="parTrans" cxnId="{6AD3F61E-DDFD-47C9-A2E2-D32CC5815051}">
      <dgm:prSet/>
      <dgm:spPr/>
      <dgm:t>
        <a:bodyPr/>
        <a:lstStyle/>
        <a:p>
          <a:endParaRPr lang="nl-NL"/>
        </a:p>
      </dgm:t>
    </dgm:pt>
    <dgm:pt modelId="{693BFDA2-D835-4C9E-96CF-E8EB6683D256}" type="sibTrans" cxnId="{6AD3F61E-DDFD-47C9-A2E2-D32CC5815051}">
      <dgm:prSet/>
      <dgm:spPr/>
      <dgm:t>
        <a:bodyPr/>
        <a:lstStyle/>
        <a:p>
          <a:endParaRPr lang="nl-NL"/>
        </a:p>
      </dgm:t>
    </dgm:pt>
    <dgm:pt modelId="{AF1C0BCB-C102-4F04-BFC8-B30563AD1D4C}">
      <dgm:prSet custT="1"/>
      <dgm:spPr>
        <a:solidFill>
          <a:schemeClr val="accent5">
            <a:lumMod val="50000"/>
          </a:schemeClr>
        </a:solidFill>
      </dgm:spPr>
      <dgm:t>
        <a:bodyPr/>
        <a:lstStyle/>
        <a:p>
          <a:r>
            <a:rPr lang="nl-NL" sz="1800" b="1" dirty="0" smtClean="0">
              <a:solidFill>
                <a:schemeClr val="bg1"/>
              </a:solidFill>
            </a:rPr>
            <a:t>Door het ontwikkelen van loopbaancompetenties ontwikkelen leerlingen een arbeidsidentiteit: waar ga ik voor en waar sta ik voor.</a:t>
          </a:r>
          <a:endParaRPr lang="nl-NL" sz="1400" dirty="0">
            <a:solidFill>
              <a:schemeClr val="bg1"/>
            </a:solidFill>
          </a:endParaRPr>
        </a:p>
      </dgm:t>
    </dgm:pt>
    <dgm:pt modelId="{34E1BEF1-D036-43D9-90FC-0A038F6EC06C}" type="parTrans" cxnId="{418DA708-B841-47B6-9C29-EB647E68A515}">
      <dgm:prSet/>
      <dgm:spPr/>
      <dgm:t>
        <a:bodyPr/>
        <a:lstStyle/>
        <a:p>
          <a:endParaRPr lang="nl-NL"/>
        </a:p>
      </dgm:t>
    </dgm:pt>
    <dgm:pt modelId="{E1223A3A-373E-4BE0-8B8F-84D2565D1BF0}" type="sibTrans" cxnId="{418DA708-B841-47B6-9C29-EB647E68A515}">
      <dgm:prSet/>
      <dgm:spPr/>
      <dgm:t>
        <a:bodyPr/>
        <a:lstStyle/>
        <a:p>
          <a:endParaRPr lang="nl-NL"/>
        </a:p>
      </dgm:t>
    </dgm:pt>
    <dgm:pt modelId="{9D908B00-A8F4-44A2-A66F-409138E7F80F}" type="pres">
      <dgm:prSet presAssocID="{F6E660FC-F47D-40C3-A5B1-37D5C7113E18}" presName="Name0" presStyleCnt="0">
        <dgm:presLayoutVars>
          <dgm:dir/>
          <dgm:animLvl val="lvl"/>
          <dgm:resizeHandles val="exact"/>
        </dgm:presLayoutVars>
      </dgm:prSet>
      <dgm:spPr/>
      <dgm:t>
        <a:bodyPr/>
        <a:lstStyle/>
        <a:p>
          <a:endParaRPr lang="nl-NL"/>
        </a:p>
      </dgm:t>
    </dgm:pt>
    <dgm:pt modelId="{0F927D1D-F3C9-444E-87B3-D7367E7154B6}" type="pres">
      <dgm:prSet presAssocID="{41F57094-312A-4752-9C5B-1FB073DB1944}" presName="linNode" presStyleCnt="0"/>
      <dgm:spPr/>
    </dgm:pt>
    <dgm:pt modelId="{F40DDF74-E954-4CE5-84BF-6A4C95A98B02}" type="pres">
      <dgm:prSet presAssocID="{41F57094-312A-4752-9C5B-1FB073DB1944}" presName="parTx" presStyleLbl="revTx" presStyleIdx="0" presStyleCnt="6">
        <dgm:presLayoutVars>
          <dgm:chMax val="1"/>
          <dgm:bulletEnabled val="1"/>
        </dgm:presLayoutVars>
      </dgm:prSet>
      <dgm:spPr/>
      <dgm:t>
        <a:bodyPr/>
        <a:lstStyle/>
        <a:p>
          <a:endParaRPr lang="nl-NL"/>
        </a:p>
      </dgm:t>
    </dgm:pt>
    <dgm:pt modelId="{ADEFD7E9-BA24-4C1F-A621-3F1F13BFD780}" type="pres">
      <dgm:prSet presAssocID="{41F57094-312A-4752-9C5B-1FB073DB1944}" presName="bracket" presStyleLbl="parChTrans1D1" presStyleIdx="0" presStyleCnt="6"/>
      <dgm:spPr/>
    </dgm:pt>
    <dgm:pt modelId="{AF5823A5-D0C2-42A9-B399-75E4E7225CD7}" type="pres">
      <dgm:prSet presAssocID="{41F57094-312A-4752-9C5B-1FB073DB1944}" presName="spH" presStyleCnt="0"/>
      <dgm:spPr/>
    </dgm:pt>
    <dgm:pt modelId="{DDBED6E4-9DA6-4EED-A313-46ED8D8858B5}" type="pres">
      <dgm:prSet presAssocID="{41F57094-312A-4752-9C5B-1FB073DB1944}" presName="desTx" presStyleLbl="node1" presStyleIdx="0" presStyleCnt="6">
        <dgm:presLayoutVars>
          <dgm:bulletEnabled val="1"/>
        </dgm:presLayoutVars>
      </dgm:prSet>
      <dgm:spPr/>
      <dgm:t>
        <a:bodyPr/>
        <a:lstStyle/>
        <a:p>
          <a:endParaRPr lang="nl-NL"/>
        </a:p>
      </dgm:t>
    </dgm:pt>
    <dgm:pt modelId="{B77689DB-C209-4C71-9726-59FF695DC8DA}" type="pres">
      <dgm:prSet presAssocID="{F5B6F5A0-F3E6-4C8B-A564-A87C16FDB94F}" presName="spV" presStyleCnt="0"/>
      <dgm:spPr/>
    </dgm:pt>
    <dgm:pt modelId="{542F92B2-14F1-456B-BDF5-CE295B0B96A8}" type="pres">
      <dgm:prSet presAssocID="{FCD47F2C-26D6-4B43-9956-E339E6922D77}" presName="linNode" presStyleCnt="0"/>
      <dgm:spPr/>
    </dgm:pt>
    <dgm:pt modelId="{06A22707-E61E-469B-A71E-E1B89E3B9ADF}" type="pres">
      <dgm:prSet presAssocID="{FCD47F2C-26D6-4B43-9956-E339E6922D77}" presName="parTx" presStyleLbl="revTx" presStyleIdx="1" presStyleCnt="6">
        <dgm:presLayoutVars>
          <dgm:chMax val="1"/>
          <dgm:bulletEnabled val="1"/>
        </dgm:presLayoutVars>
      </dgm:prSet>
      <dgm:spPr/>
      <dgm:t>
        <a:bodyPr/>
        <a:lstStyle/>
        <a:p>
          <a:endParaRPr lang="nl-NL"/>
        </a:p>
      </dgm:t>
    </dgm:pt>
    <dgm:pt modelId="{7B96A052-0679-44C8-97C3-A880F22EC41F}" type="pres">
      <dgm:prSet presAssocID="{FCD47F2C-26D6-4B43-9956-E339E6922D77}" presName="bracket" presStyleLbl="parChTrans1D1" presStyleIdx="1" presStyleCnt="6"/>
      <dgm:spPr/>
    </dgm:pt>
    <dgm:pt modelId="{DA95DA2B-DF27-4B83-AED4-08A916D58AB6}" type="pres">
      <dgm:prSet presAssocID="{FCD47F2C-26D6-4B43-9956-E339E6922D77}" presName="spH" presStyleCnt="0"/>
      <dgm:spPr/>
    </dgm:pt>
    <dgm:pt modelId="{4283BE57-186C-4B5F-B955-4016D0700B25}" type="pres">
      <dgm:prSet presAssocID="{FCD47F2C-26D6-4B43-9956-E339E6922D77}" presName="desTx" presStyleLbl="node1" presStyleIdx="1" presStyleCnt="6">
        <dgm:presLayoutVars>
          <dgm:bulletEnabled val="1"/>
        </dgm:presLayoutVars>
      </dgm:prSet>
      <dgm:spPr/>
      <dgm:t>
        <a:bodyPr/>
        <a:lstStyle/>
        <a:p>
          <a:endParaRPr lang="nl-NL"/>
        </a:p>
      </dgm:t>
    </dgm:pt>
    <dgm:pt modelId="{03934466-E516-4E4E-8374-B134B448EE98}" type="pres">
      <dgm:prSet presAssocID="{DDAE6389-D944-4968-957D-4B49611FF603}" presName="spV" presStyleCnt="0"/>
      <dgm:spPr/>
    </dgm:pt>
    <dgm:pt modelId="{635F3D99-1087-48C0-8558-8D3D45589526}" type="pres">
      <dgm:prSet presAssocID="{77E9A887-4F0F-4335-962B-98B8EA4A14BE}" presName="linNode" presStyleCnt="0"/>
      <dgm:spPr/>
    </dgm:pt>
    <dgm:pt modelId="{BECC002F-0590-449B-B61C-862A9752797F}" type="pres">
      <dgm:prSet presAssocID="{77E9A887-4F0F-4335-962B-98B8EA4A14BE}" presName="parTx" presStyleLbl="revTx" presStyleIdx="2" presStyleCnt="6">
        <dgm:presLayoutVars>
          <dgm:chMax val="1"/>
          <dgm:bulletEnabled val="1"/>
        </dgm:presLayoutVars>
      </dgm:prSet>
      <dgm:spPr/>
      <dgm:t>
        <a:bodyPr/>
        <a:lstStyle/>
        <a:p>
          <a:endParaRPr lang="nl-NL"/>
        </a:p>
      </dgm:t>
    </dgm:pt>
    <dgm:pt modelId="{AE7B033B-6821-4E68-B3DB-2277A4EDB9B2}" type="pres">
      <dgm:prSet presAssocID="{77E9A887-4F0F-4335-962B-98B8EA4A14BE}" presName="bracket" presStyleLbl="parChTrans1D1" presStyleIdx="2" presStyleCnt="6"/>
      <dgm:spPr/>
    </dgm:pt>
    <dgm:pt modelId="{25F04D4C-A618-4A08-8C39-666353042986}" type="pres">
      <dgm:prSet presAssocID="{77E9A887-4F0F-4335-962B-98B8EA4A14BE}" presName="spH" presStyleCnt="0"/>
      <dgm:spPr/>
    </dgm:pt>
    <dgm:pt modelId="{03B09E3F-EB8B-4E5C-BA10-93DA9D94C6F1}" type="pres">
      <dgm:prSet presAssocID="{77E9A887-4F0F-4335-962B-98B8EA4A14BE}" presName="desTx" presStyleLbl="node1" presStyleIdx="2" presStyleCnt="6">
        <dgm:presLayoutVars>
          <dgm:bulletEnabled val="1"/>
        </dgm:presLayoutVars>
      </dgm:prSet>
      <dgm:spPr/>
      <dgm:t>
        <a:bodyPr/>
        <a:lstStyle/>
        <a:p>
          <a:endParaRPr lang="nl-NL"/>
        </a:p>
      </dgm:t>
    </dgm:pt>
    <dgm:pt modelId="{96995E86-944F-4022-A18E-92C4A3D4A7EF}" type="pres">
      <dgm:prSet presAssocID="{E9048BBE-E612-4CFF-9CF7-397778D15322}" presName="spV" presStyleCnt="0"/>
      <dgm:spPr/>
    </dgm:pt>
    <dgm:pt modelId="{570A5E57-52D7-441C-9F84-570262416953}" type="pres">
      <dgm:prSet presAssocID="{239D1682-CF7B-4617-8AB4-B74C9BA6BB7B}" presName="linNode" presStyleCnt="0"/>
      <dgm:spPr/>
    </dgm:pt>
    <dgm:pt modelId="{DB05E510-1E86-4657-9426-D71ACC04A09E}" type="pres">
      <dgm:prSet presAssocID="{239D1682-CF7B-4617-8AB4-B74C9BA6BB7B}" presName="parTx" presStyleLbl="revTx" presStyleIdx="3" presStyleCnt="6">
        <dgm:presLayoutVars>
          <dgm:chMax val="1"/>
          <dgm:bulletEnabled val="1"/>
        </dgm:presLayoutVars>
      </dgm:prSet>
      <dgm:spPr/>
      <dgm:t>
        <a:bodyPr/>
        <a:lstStyle/>
        <a:p>
          <a:endParaRPr lang="nl-NL"/>
        </a:p>
      </dgm:t>
    </dgm:pt>
    <dgm:pt modelId="{8679B385-AAFF-45AD-9C03-0E0FBEEFD8A1}" type="pres">
      <dgm:prSet presAssocID="{239D1682-CF7B-4617-8AB4-B74C9BA6BB7B}" presName="bracket" presStyleLbl="parChTrans1D1" presStyleIdx="3" presStyleCnt="6"/>
      <dgm:spPr/>
    </dgm:pt>
    <dgm:pt modelId="{868F43DB-AC8A-4CDE-BD4E-6C6381591F03}" type="pres">
      <dgm:prSet presAssocID="{239D1682-CF7B-4617-8AB4-B74C9BA6BB7B}" presName="spH" presStyleCnt="0"/>
      <dgm:spPr/>
    </dgm:pt>
    <dgm:pt modelId="{81CEA3E4-FC3E-4F50-9EEA-EEF8C168AE76}" type="pres">
      <dgm:prSet presAssocID="{239D1682-CF7B-4617-8AB4-B74C9BA6BB7B}" presName="desTx" presStyleLbl="node1" presStyleIdx="3" presStyleCnt="6">
        <dgm:presLayoutVars>
          <dgm:bulletEnabled val="1"/>
        </dgm:presLayoutVars>
      </dgm:prSet>
      <dgm:spPr/>
      <dgm:t>
        <a:bodyPr/>
        <a:lstStyle/>
        <a:p>
          <a:endParaRPr lang="nl-NL"/>
        </a:p>
      </dgm:t>
    </dgm:pt>
    <dgm:pt modelId="{F7F10090-425D-4AE6-A9C8-4B6911CAD559}" type="pres">
      <dgm:prSet presAssocID="{044BE2F5-4866-42B9-B307-A1F7654E9DB0}" presName="spV" presStyleCnt="0"/>
      <dgm:spPr/>
    </dgm:pt>
    <dgm:pt modelId="{B8929AE9-5D0F-4206-8FBE-1126D3AB413D}" type="pres">
      <dgm:prSet presAssocID="{96D07FC5-DDE8-4B04-BAB6-4EFD590BC337}" presName="linNode" presStyleCnt="0"/>
      <dgm:spPr/>
    </dgm:pt>
    <dgm:pt modelId="{3845976F-8845-4E2E-970B-E2078EAA3D96}" type="pres">
      <dgm:prSet presAssocID="{96D07FC5-DDE8-4B04-BAB6-4EFD590BC337}" presName="parTx" presStyleLbl="revTx" presStyleIdx="4" presStyleCnt="6">
        <dgm:presLayoutVars>
          <dgm:chMax val="1"/>
          <dgm:bulletEnabled val="1"/>
        </dgm:presLayoutVars>
      </dgm:prSet>
      <dgm:spPr/>
      <dgm:t>
        <a:bodyPr/>
        <a:lstStyle/>
        <a:p>
          <a:endParaRPr lang="nl-NL"/>
        </a:p>
      </dgm:t>
    </dgm:pt>
    <dgm:pt modelId="{861643C5-AD2A-4616-B19C-2CC4EFA725F4}" type="pres">
      <dgm:prSet presAssocID="{96D07FC5-DDE8-4B04-BAB6-4EFD590BC337}" presName="bracket" presStyleLbl="parChTrans1D1" presStyleIdx="4" presStyleCnt="6"/>
      <dgm:spPr/>
    </dgm:pt>
    <dgm:pt modelId="{45D6DE93-E8E9-466C-A326-9A7B61221E8B}" type="pres">
      <dgm:prSet presAssocID="{96D07FC5-DDE8-4B04-BAB6-4EFD590BC337}" presName="spH" presStyleCnt="0"/>
      <dgm:spPr/>
    </dgm:pt>
    <dgm:pt modelId="{60EA0476-E8E2-4CC6-894E-9D0A395761A2}" type="pres">
      <dgm:prSet presAssocID="{96D07FC5-DDE8-4B04-BAB6-4EFD590BC337}" presName="desTx" presStyleLbl="node1" presStyleIdx="4" presStyleCnt="6">
        <dgm:presLayoutVars>
          <dgm:bulletEnabled val="1"/>
        </dgm:presLayoutVars>
      </dgm:prSet>
      <dgm:spPr/>
      <dgm:t>
        <a:bodyPr/>
        <a:lstStyle/>
        <a:p>
          <a:endParaRPr lang="nl-NL"/>
        </a:p>
      </dgm:t>
    </dgm:pt>
    <dgm:pt modelId="{068FA26B-D4C4-421A-B606-B75AC6514325}" type="pres">
      <dgm:prSet presAssocID="{F5594BDF-3A44-471B-80E0-61424AD93126}" presName="spV" presStyleCnt="0"/>
      <dgm:spPr/>
    </dgm:pt>
    <dgm:pt modelId="{CAC63EEB-5A9A-4A73-B4C1-E416CF32F3EB}" type="pres">
      <dgm:prSet presAssocID="{39278DCC-2D08-4B63-882C-EDC3C8E7F2C4}" presName="linNode" presStyleCnt="0"/>
      <dgm:spPr/>
    </dgm:pt>
    <dgm:pt modelId="{4408DE10-F5DF-48E2-870A-1246979EAB59}" type="pres">
      <dgm:prSet presAssocID="{39278DCC-2D08-4B63-882C-EDC3C8E7F2C4}" presName="parTx" presStyleLbl="revTx" presStyleIdx="5" presStyleCnt="6">
        <dgm:presLayoutVars>
          <dgm:chMax val="1"/>
          <dgm:bulletEnabled val="1"/>
        </dgm:presLayoutVars>
      </dgm:prSet>
      <dgm:spPr/>
      <dgm:t>
        <a:bodyPr/>
        <a:lstStyle/>
        <a:p>
          <a:endParaRPr lang="nl-NL"/>
        </a:p>
      </dgm:t>
    </dgm:pt>
    <dgm:pt modelId="{C44CB932-A309-43F1-8068-BC64C1189A77}" type="pres">
      <dgm:prSet presAssocID="{39278DCC-2D08-4B63-882C-EDC3C8E7F2C4}" presName="bracket" presStyleLbl="parChTrans1D1" presStyleIdx="5" presStyleCnt="6"/>
      <dgm:spPr/>
    </dgm:pt>
    <dgm:pt modelId="{2E8E8518-40D5-48D4-AF9A-5950651A3DC3}" type="pres">
      <dgm:prSet presAssocID="{39278DCC-2D08-4B63-882C-EDC3C8E7F2C4}" presName="spH" presStyleCnt="0"/>
      <dgm:spPr/>
    </dgm:pt>
    <dgm:pt modelId="{19897988-87F2-47D9-8A47-E265DB7AEAFE}" type="pres">
      <dgm:prSet presAssocID="{39278DCC-2D08-4B63-882C-EDC3C8E7F2C4}" presName="desTx" presStyleLbl="node1" presStyleIdx="5" presStyleCnt="6">
        <dgm:presLayoutVars>
          <dgm:bulletEnabled val="1"/>
        </dgm:presLayoutVars>
      </dgm:prSet>
      <dgm:spPr/>
      <dgm:t>
        <a:bodyPr/>
        <a:lstStyle/>
        <a:p>
          <a:endParaRPr lang="nl-NL"/>
        </a:p>
      </dgm:t>
    </dgm:pt>
  </dgm:ptLst>
  <dgm:cxnLst>
    <dgm:cxn modelId="{FF3BD9C8-F787-4AB8-8D85-BCE515F060FF}" srcId="{F6E660FC-F47D-40C3-A5B1-37D5C7113E18}" destId="{239D1682-CF7B-4617-8AB4-B74C9BA6BB7B}" srcOrd="3" destOrd="0" parTransId="{6939B891-A3EE-4CA5-9890-32480B18407F}" sibTransId="{044BE2F5-4866-42B9-B307-A1F7654E9DB0}"/>
    <dgm:cxn modelId="{E9069989-CEA0-4CD2-A1EF-3DDB6B51BC51}" srcId="{FCD47F2C-26D6-4B43-9956-E339E6922D77}" destId="{8DB09223-275D-4113-834D-58495933C190}" srcOrd="0" destOrd="0" parTransId="{527A9818-2F6A-4C04-BCBC-70C0B4CBBB8B}" sibTransId="{C095D0D3-1FF5-463B-858E-E7A90A74B4CB}"/>
    <dgm:cxn modelId="{77095D13-BF4D-4162-83EE-5C218A05D9CD}" srcId="{F6E660FC-F47D-40C3-A5B1-37D5C7113E18}" destId="{FCD47F2C-26D6-4B43-9956-E339E6922D77}" srcOrd="1" destOrd="0" parTransId="{5F33B447-84B2-439D-882B-59BAC561D938}" sibTransId="{DDAE6389-D944-4968-957D-4B49611FF603}"/>
    <dgm:cxn modelId="{43F0FBEA-46A4-4A28-8056-C59DB7E8E751}" type="presOf" srcId="{D89F2993-0FF2-4D5F-A1ED-E9E541577225}" destId="{DDBED6E4-9DA6-4EED-A313-46ED8D8858B5}" srcOrd="0" destOrd="0" presId="urn:diagrams.loki3.com/BracketList+Icon"/>
    <dgm:cxn modelId="{418DA708-B841-47B6-9C29-EB647E68A515}" srcId="{39278DCC-2D08-4B63-882C-EDC3C8E7F2C4}" destId="{AF1C0BCB-C102-4F04-BFC8-B30563AD1D4C}" srcOrd="0" destOrd="0" parTransId="{34E1BEF1-D036-43D9-90FC-0A038F6EC06C}" sibTransId="{E1223A3A-373E-4BE0-8B8F-84D2565D1BF0}"/>
    <dgm:cxn modelId="{158F1567-DF91-46CA-8D5B-C78CC69909D1}" srcId="{41F57094-312A-4752-9C5B-1FB073DB1944}" destId="{D89F2993-0FF2-4D5F-A1ED-E9E541577225}" srcOrd="0" destOrd="0" parTransId="{12865F3E-AAE7-404E-92E1-86EFCC02DEC9}" sibTransId="{507F9B1F-939F-4903-B8FD-C7BA938C67B7}"/>
    <dgm:cxn modelId="{925AD36B-2E4A-4BED-864D-40BE91590E93}" type="presOf" srcId="{AF1C0BCB-C102-4F04-BFC8-B30563AD1D4C}" destId="{19897988-87F2-47D9-8A47-E265DB7AEAFE}" srcOrd="0" destOrd="0" presId="urn:diagrams.loki3.com/BracketList+Icon"/>
    <dgm:cxn modelId="{F237499A-2F6A-426E-9A92-9B23AB42ACC5}" srcId="{F6E660FC-F47D-40C3-A5B1-37D5C7113E18}" destId="{77E9A887-4F0F-4335-962B-98B8EA4A14BE}" srcOrd="2" destOrd="0" parTransId="{FAA5069C-3D5A-4D09-B29F-DC759EE8B2DD}" sibTransId="{E9048BBE-E612-4CFF-9CF7-397778D15322}"/>
    <dgm:cxn modelId="{A2FEB388-7C6C-4027-80D5-9607AB660290}" type="presOf" srcId="{8DB09223-275D-4113-834D-58495933C190}" destId="{4283BE57-186C-4B5F-B955-4016D0700B25}" srcOrd="0" destOrd="0" presId="urn:diagrams.loki3.com/BracketList+Icon"/>
    <dgm:cxn modelId="{4CEB9DA5-F9C7-4A64-9C42-D67A0290D492}" srcId="{239D1682-CF7B-4617-8AB4-B74C9BA6BB7B}" destId="{16B84518-2599-4507-8F5C-7A3D268024C6}" srcOrd="0" destOrd="0" parTransId="{75EBFF81-6A3D-46A9-9394-3DADBB8F7F51}" sibTransId="{3B1D2D0D-A4EE-496F-923F-F493A719D17B}"/>
    <dgm:cxn modelId="{E2F22862-DCA3-4472-A772-B1ECE5B785E7}" type="presOf" srcId="{16B84518-2599-4507-8F5C-7A3D268024C6}" destId="{81CEA3E4-FC3E-4F50-9EEA-EEF8C168AE76}" srcOrd="0" destOrd="0" presId="urn:diagrams.loki3.com/BracketList+Icon"/>
    <dgm:cxn modelId="{01B26EB4-FF9C-4D8B-AFFA-2350CC54C873}" type="presOf" srcId="{96D07FC5-DDE8-4B04-BAB6-4EFD590BC337}" destId="{3845976F-8845-4E2E-970B-E2078EAA3D96}" srcOrd="0" destOrd="0" presId="urn:diagrams.loki3.com/BracketList+Icon"/>
    <dgm:cxn modelId="{CC391035-0EB9-41B1-8B38-E5D7C8C3F579}" type="presOf" srcId="{F6E660FC-F47D-40C3-A5B1-37D5C7113E18}" destId="{9D908B00-A8F4-44A2-A66F-409138E7F80F}" srcOrd="0" destOrd="0" presId="urn:diagrams.loki3.com/BracketList+Icon"/>
    <dgm:cxn modelId="{9FB9A314-FA32-4EFE-B5C4-FC9D6E2E11D6}" type="presOf" srcId="{FCD47F2C-26D6-4B43-9956-E339E6922D77}" destId="{06A22707-E61E-469B-A71E-E1B89E3B9ADF}" srcOrd="0" destOrd="0" presId="urn:diagrams.loki3.com/BracketList+Icon"/>
    <dgm:cxn modelId="{525587F2-638B-4976-A906-E3476C8AFFBB}" srcId="{F6E660FC-F47D-40C3-A5B1-37D5C7113E18}" destId="{96D07FC5-DDE8-4B04-BAB6-4EFD590BC337}" srcOrd="4" destOrd="0" parTransId="{B91EE7E7-5696-4E45-A136-0DF857B8979A}" sibTransId="{F5594BDF-3A44-471B-80E0-61424AD93126}"/>
    <dgm:cxn modelId="{0DE452C9-B923-44A9-A192-60D782CD4EE0}" type="presOf" srcId="{41F57094-312A-4752-9C5B-1FB073DB1944}" destId="{F40DDF74-E954-4CE5-84BF-6A4C95A98B02}" srcOrd="0" destOrd="0" presId="urn:diagrams.loki3.com/BracketList+Icon"/>
    <dgm:cxn modelId="{F7CC2734-2D9A-45F8-9994-45F8178B81CE}" srcId="{77E9A887-4F0F-4335-962B-98B8EA4A14BE}" destId="{7EC5E553-F707-4B3C-A873-EA20388A6915}" srcOrd="0" destOrd="0" parTransId="{6335EF8B-6760-4026-AB5F-F2CF420A242A}" sibTransId="{B9AF32AB-9F7B-41B1-BD0B-7A20D6E06CE5}"/>
    <dgm:cxn modelId="{E7115ACF-E3FC-4F8D-A02E-C51ADE8B9B70}" type="presOf" srcId="{C7EB8F82-4976-4C32-85AD-3B8CC800A265}" destId="{60EA0476-E8E2-4CC6-894E-9D0A395761A2}" srcOrd="0" destOrd="0" presId="urn:diagrams.loki3.com/BracketList+Icon"/>
    <dgm:cxn modelId="{D1E137A3-00FE-48F2-85C9-E21361F04CB7}" type="presOf" srcId="{239D1682-CF7B-4617-8AB4-B74C9BA6BB7B}" destId="{DB05E510-1E86-4657-9426-D71ACC04A09E}" srcOrd="0" destOrd="0" presId="urn:diagrams.loki3.com/BracketList+Icon"/>
    <dgm:cxn modelId="{6AD3F61E-DDFD-47C9-A2E2-D32CC5815051}" srcId="{F6E660FC-F47D-40C3-A5B1-37D5C7113E18}" destId="{39278DCC-2D08-4B63-882C-EDC3C8E7F2C4}" srcOrd="5" destOrd="0" parTransId="{756D68DF-737E-483F-9FBD-284953DB0A43}" sibTransId="{693BFDA2-D835-4C9E-96CF-E8EB6683D256}"/>
    <dgm:cxn modelId="{71647907-D583-40A4-B412-A8D95EA2FBDD}" srcId="{96D07FC5-DDE8-4B04-BAB6-4EFD590BC337}" destId="{C7EB8F82-4976-4C32-85AD-3B8CC800A265}" srcOrd="0" destOrd="0" parTransId="{09557A6F-2052-4959-B8B0-12A3E13691FE}" sibTransId="{D76EF0F3-A600-4FCE-A75C-AFC2BA7734AE}"/>
    <dgm:cxn modelId="{48939CAC-A673-4F4B-8F5E-455ECD239F1A}" type="presOf" srcId="{39278DCC-2D08-4B63-882C-EDC3C8E7F2C4}" destId="{4408DE10-F5DF-48E2-870A-1246979EAB59}" srcOrd="0" destOrd="0" presId="urn:diagrams.loki3.com/BracketList+Icon"/>
    <dgm:cxn modelId="{1CC51166-5B51-45A4-85AD-29C839F833BC}" srcId="{F6E660FC-F47D-40C3-A5B1-37D5C7113E18}" destId="{41F57094-312A-4752-9C5B-1FB073DB1944}" srcOrd="0" destOrd="0" parTransId="{3F419419-A8E1-4021-8B06-3B62F025D341}" sibTransId="{F5B6F5A0-F3E6-4C8B-A564-A87C16FDB94F}"/>
    <dgm:cxn modelId="{A65A6562-EC48-4A8A-97E2-79B10D3C3F0B}" type="presOf" srcId="{77E9A887-4F0F-4335-962B-98B8EA4A14BE}" destId="{BECC002F-0590-449B-B61C-862A9752797F}" srcOrd="0" destOrd="0" presId="urn:diagrams.loki3.com/BracketList+Icon"/>
    <dgm:cxn modelId="{B5D6FD83-E7A0-47A7-9DCC-5D9EB9B6A79E}" type="presOf" srcId="{7EC5E553-F707-4B3C-A873-EA20388A6915}" destId="{03B09E3F-EB8B-4E5C-BA10-93DA9D94C6F1}" srcOrd="0" destOrd="0" presId="urn:diagrams.loki3.com/BracketList+Icon"/>
    <dgm:cxn modelId="{720D6228-6CF9-4D1C-B2A5-F6EDF073927B}" type="presParOf" srcId="{9D908B00-A8F4-44A2-A66F-409138E7F80F}" destId="{0F927D1D-F3C9-444E-87B3-D7367E7154B6}" srcOrd="0" destOrd="0" presId="urn:diagrams.loki3.com/BracketList+Icon"/>
    <dgm:cxn modelId="{81167586-80A4-411C-BD16-5C2DAF2CF7B5}" type="presParOf" srcId="{0F927D1D-F3C9-444E-87B3-D7367E7154B6}" destId="{F40DDF74-E954-4CE5-84BF-6A4C95A98B02}" srcOrd="0" destOrd="0" presId="urn:diagrams.loki3.com/BracketList+Icon"/>
    <dgm:cxn modelId="{1BA28825-7216-46CA-BF1F-57854C731895}" type="presParOf" srcId="{0F927D1D-F3C9-444E-87B3-D7367E7154B6}" destId="{ADEFD7E9-BA24-4C1F-A621-3F1F13BFD780}" srcOrd="1" destOrd="0" presId="urn:diagrams.loki3.com/BracketList+Icon"/>
    <dgm:cxn modelId="{23331693-972C-4871-8535-03123DF90319}" type="presParOf" srcId="{0F927D1D-F3C9-444E-87B3-D7367E7154B6}" destId="{AF5823A5-D0C2-42A9-B399-75E4E7225CD7}" srcOrd="2" destOrd="0" presId="urn:diagrams.loki3.com/BracketList+Icon"/>
    <dgm:cxn modelId="{698EF70F-9B77-47E9-A26A-322A83A63491}" type="presParOf" srcId="{0F927D1D-F3C9-444E-87B3-D7367E7154B6}" destId="{DDBED6E4-9DA6-4EED-A313-46ED8D8858B5}" srcOrd="3" destOrd="0" presId="urn:diagrams.loki3.com/BracketList+Icon"/>
    <dgm:cxn modelId="{6247FE7A-73B6-40E7-BF51-76280DC8F67A}" type="presParOf" srcId="{9D908B00-A8F4-44A2-A66F-409138E7F80F}" destId="{B77689DB-C209-4C71-9726-59FF695DC8DA}" srcOrd="1" destOrd="0" presId="urn:diagrams.loki3.com/BracketList+Icon"/>
    <dgm:cxn modelId="{8155EA84-4A7F-43F4-8F46-413EB25EA247}" type="presParOf" srcId="{9D908B00-A8F4-44A2-A66F-409138E7F80F}" destId="{542F92B2-14F1-456B-BDF5-CE295B0B96A8}" srcOrd="2" destOrd="0" presId="urn:diagrams.loki3.com/BracketList+Icon"/>
    <dgm:cxn modelId="{341D5EAA-6A72-4803-966E-97D4EEA54A92}" type="presParOf" srcId="{542F92B2-14F1-456B-BDF5-CE295B0B96A8}" destId="{06A22707-E61E-469B-A71E-E1B89E3B9ADF}" srcOrd="0" destOrd="0" presId="urn:diagrams.loki3.com/BracketList+Icon"/>
    <dgm:cxn modelId="{F513CCF8-DF1E-4253-991B-6868D1925B76}" type="presParOf" srcId="{542F92B2-14F1-456B-BDF5-CE295B0B96A8}" destId="{7B96A052-0679-44C8-97C3-A880F22EC41F}" srcOrd="1" destOrd="0" presId="urn:diagrams.loki3.com/BracketList+Icon"/>
    <dgm:cxn modelId="{24C8A409-9C22-45CE-824F-5253867B649B}" type="presParOf" srcId="{542F92B2-14F1-456B-BDF5-CE295B0B96A8}" destId="{DA95DA2B-DF27-4B83-AED4-08A916D58AB6}" srcOrd="2" destOrd="0" presId="urn:diagrams.loki3.com/BracketList+Icon"/>
    <dgm:cxn modelId="{5D5C61DD-30A3-484C-97E5-022B52ACD1FB}" type="presParOf" srcId="{542F92B2-14F1-456B-BDF5-CE295B0B96A8}" destId="{4283BE57-186C-4B5F-B955-4016D0700B25}" srcOrd="3" destOrd="0" presId="urn:diagrams.loki3.com/BracketList+Icon"/>
    <dgm:cxn modelId="{04D6DC27-9FA7-4250-8D4B-BB7BE58EB265}" type="presParOf" srcId="{9D908B00-A8F4-44A2-A66F-409138E7F80F}" destId="{03934466-E516-4E4E-8374-B134B448EE98}" srcOrd="3" destOrd="0" presId="urn:diagrams.loki3.com/BracketList+Icon"/>
    <dgm:cxn modelId="{AD7DCB20-164A-4CEB-BC16-4A9628C03B30}" type="presParOf" srcId="{9D908B00-A8F4-44A2-A66F-409138E7F80F}" destId="{635F3D99-1087-48C0-8558-8D3D45589526}" srcOrd="4" destOrd="0" presId="urn:diagrams.loki3.com/BracketList+Icon"/>
    <dgm:cxn modelId="{8A3AE4EA-258E-40A7-A401-EBCB674BAD60}" type="presParOf" srcId="{635F3D99-1087-48C0-8558-8D3D45589526}" destId="{BECC002F-0590-449B-B61C-862A9752797F}" srcOrd="0" destOrd="0" presId="urn:diagrams.loki3.com/BracketList+Icon"/>
    <dgm:cxn modelId="{8BF61345-104A-42A3-B674-E1C6F94DB02F}" type="presParOf" srcId="{635F3D99-1087-48C0-8558-8D3D45589526}" destId="{AE7B033B-6821-4E68-B3DB-2277A4EDB9B2}" srcOrd="1" destOrd="0" presId="urn:diagrams.loki3.com/BracketList+Icon"/>
    <dgm:cxn modelId="{995997B6-9141-4B04-A660-D1347A4A65EB}" type="presParOf" srcId="{635F3D99-1087-48C0-8558-8D3D45589526}" destId="{25F04D4C-A618-4A08-8C39-666353042986}" srcOrd="2" destOrd="0" presId="urn:diagrams.loki3.com/BracketList+Icon"/>
    <dgm:cxn modelId="{7C616E15-4650-44B8-ABE7-DB00E1BB6CA7}" type="presParOf" srcId="{635F3D99-1087-48C0-8558-8D3D45589526}" destId="{03B09E3F-EB8B-4E5C-BA10-93DA9D94C6F1}" srcOrd="3" destOrd="0" presId="urn:diagrams.loki3.com/BracketList+Icon"/>
    <dgm:cxn modelId="{279D5387-6E34-4034-83A9-8FAFD0CB82AB}" type="presParOf" srcId="{9D908B00-A8F4-44A2-A66F-409138E7F80F}" destId="{96995E86-944F-4022-A18E-92C4A3D4A7EF}" srcOrd="5" destOrd="0" presId="urn:diagrams.loki3.com/BracketList+Icon"/>
    <dgm:cxn modelId="{F21AF6C5-A7E5-450F-B131-0AF48F98A9ED}" type="presParOf" srcId="{9D908B00-A8F4-44A2-A66F-409138E7F80F}" destId="{570A5E57-52D7-441C-9F84-570262416953}" srcOrd="6" destOrd="0" presId="urn:diagrams.loki3.com/BracketList+Icon"/>
    <dgm:cxn modelId="{737AF9DA-46DA-4EED-8820-57AB2254CEA0}" type="presParOf" srcId="{570A5E57-52D7-441C-9F84-570262416953}" destId="{DB05E510-1E86-4657-9426-D71ACC04A09E}" srcOrd="0" destOrd="0" presId="urn:diagrams.loki3.com/BracketList+Icon"/>
    <dgm:cxn modelId="{E03A5FAB-5D18-4348-B789-510546618805}" type="presParOf" srcId="{570A5E57-52D7-441C-9F84-570262416953}" destId="{8679B385-AAFF-45AD-9C03-0E0FBEEFD8A1}" srcOrd="1" destOrd="0" presId="urn:diagrams.loki3.com/BracketList+Icon"/>
    <dgm:cxn modelId="{A816EE57-B9F9-4626-9875-00976A5716C3}" type="presParOf" srcId="{570A5E57-52D7-441C-9F84-570262416953}" destId="{868F43DB-AC8A-4CDE-BD4E-6C6381591F03}" srcOrd="2" destOrd="0" presId="urn:diagrams.loki3.com/BracketList+Icon"/>
    <dgm:cxn modelId="{1FD214A9-8654-4CAC-9DB6-341EC1E9CDA1}" type="presParOf" srcId="{570A5E57-52D7-441C-9F84-570262416953}" destId="{81CEA3E4-FC3E-4F50-9EEA-EEF8C168AE76}" srcOrd="3" destOrd="0" presId="urn:diagrams.loki3.com/BracketList+Icon"/>
    <dgm:cxn modelId="{9073B4CA-4FDF-4D01-9995-91BA8B35AB0D}" type="presParOf" srcId="{9D908B00-A8F4-44A2-A66F-409138E7F80F}" destId="{F7F10090-425D-4AE6-A9C8-4B6911CAD559}" srcOrd="7" destOrd="0" presId="urn:diagrams.loki3.com/BracketList+Icon"/>
    <dgm:cxn modelId="{B19E25F0-8A1F-4BFD-95B2-057664A6DFFA}" type="presParOf" srcId="{9D908B00-A8F4-44A2-A66F-409138E7F80F}" destId="{B8929AE9-5D0F-4206-8FBE-1126D3AB413D}" srcOrd="8" destOrd="0" presId="urn:diagrams.loki3.com/BracketList+Icon"/>
    <dgm:cxn modelId="{2AFF6291-BC9E-48DA-AF83-AC7C49045B13}" type="presParOf" srcId="{B8929AE9-5D0F-4206-8FBE-1126D3AB413D}" destId="{3845976F-8845-4E2E-970B-E2078EAA3D96}" srcOrd="0" destOrd="0" presId="urn:diagrams.loki3.com/BracketList+Icon"/>
    <dgm:cxn modelId="{5A64DD6F-BF1C-463B-8275-5B3F6E19CEBB}" type="presParOf" srcId="{B8929AE9-5D0F-4206-8FBE-1126D3AB413D}" destId="{861643C5-AD2A-4616-B19C-2CC4EFA725F4}" srcOrd="1" destOrd="0" presId="urn:diagrams.loki3.com/BracketList+Icon"/>
    <dgm:cxn modelId="{8397656F-516E-4D9E-80C2-B8D5C62610C3}" type="presParOf" srcId="{B8929AE9-5D0F-4206-8FBE-1126D3AB413D}" destId="{45D6DE93-E8E9-466C-A326-9A7B61221E8B}" srcOrd="2" destOrd="0" presId="urn:diagrams.loki3.com/BracketList+Icon"/>
    <dgm:cxn modelId="{A8249DEA-7F29-469F-AF0C-1C62E0C59A55}" type="presParOf" srcId="{B8929AE9-5D0F-4206-8FBE-1126D3AB413D}" destId="{60EA0476-E8E2-4CC6-894E-9D0A395761A2}" srcOrd="3" destOrd="0" presId="urn:diagrams.loki3.com/BracketList+Icon"/>
    <dgm:cxn modelId="{07BE70EC-921B-440B-A5B7-B46EA100A396}" type="presParOf" srcId="{9D908B00-A8F4-44A2-A66F-409138E7F80F}" destId="{068FA26B-D4C4-421A-B606-B75AC6514325}" srcOrd="9" destOrd="0" presId="urn:diagrams.loki3.com/BracketList+Icon"/>
    <dgm:cxn modelId="{D5D865EC-9019-4335-838C-839D888C6858}" type="presParOf" srcId="{9D908B00-A8F4-44A2-A66F-409138E7F80F}" destId="{CAC63EEB-5A9A-4A73-B4C1-E416CF32F3EB}" srcOrd="10" destOrd="0" presId="urn:diagrams.loki3.com/BracketList+Icon"/>
    <dgm:cxn modelId="{753A195C-53AB-49E5-828A-4491FC1C37B2}" type="presParOf" srcId="{CAC63EEB-5A9A-4A73-B4C1-E416CF32F3EB}" destId="{4408DE10-F5DF-48E2-870A-1246979EAB59}" srcOrd="0" destOrd="0" presId="urn:diagrams.loki3.com/BracketList+Icon"/>
    <dgm:cxn modelId="{A930C3A6-9387-4D1D-90C6-ECEF5C4F58FB}" type="presParOf" srcId="{CAC63EEB-5A9A-4A73-B4C1-E416CF32F3EB}" destId="{C44CB932-A309-43F1-8068-BC64C1189A77}" srcOrd="1" destOrd="0" presId="urn:diagrams.loki3.com/BracketList+Icon"/>
    <dgm:cxn modelId="{8E897E18-2DC2-49C4-97E3-830DE9DD0D5B}" type="presParOf" srcId="{CAC63EEB-5A9A-4A73-B4C1-E416CF32F3EB}" destId="{2E8E8518-40D5-48D4-AF9A-5950651A3DC3}" srcOrd="2" destOrd="0" presId="urn:diagrams.loki3.com/BracketList+Icon"/>
    <dgm:cxn modelId="{7CEA4F86-DB73-4CEA-B251-18ECCE84DA9E}" type="presParOf" srcId="{CAC63EEB-5A9A-4A73-B4C1-E416CF32F3EB}" destId="{19897988-87F2-47D9-8A47-E265DB7AEAFE}" srcOrd="3" destOrd="0" presId="urn:diagrams.loki3.com/BracketList+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CDD4DEA-90A8-43ED-8F07-20EC9ACD7ADD}" type="doc">
      <dgm:prSet loTypeId="urn:microsoft.com/office/officeart/2005/8/layout/hProcess9" loCatId="process" qsTypeId="urn:microsoft.com/office/officeart/2005/8/quickstyle/simple1" qsCatId="simple" csTypeId="urn:microsoft.com/office/officeart/2005/8/colors/accent6_4" csCatId="accent6" phldr="1"/>
      <dgm:spPr/>
    </dgm:pt>
    <dgm:pt modelId="{C29AF481-5E9F-4EB8-A693-0354B485424F}">
      <dgm:prSet phldrT="[Tekst]" custT="1"/>
      <dgm:spPr>
        <a:solidFill>
          <a:schemeClr val="accent5">
            <a:lumMod val="40000"/>
            <a:lumOff val="60000"/>
          </a:schemeClr>
        </a:solidFill>
      </dgm:spPr>
      <dgm:t>
        <a:bodyPr/>
        <a:lstStyle/>
        <a:p>
          <a:endParaRPr lang="nl-NL" sz="1400" dirty="0" smtClean="0"/>
        </a:p>
        <a:p>
          <a:r>
            <a:rPr lang="nl-NL" sz="1400" u="sng" dirty="0" smtClean="0"/>
            <a:t>Van</a:t>
          </a:r>
          <a:r>
            <a:rPr lang="nl-NL" sz="1400" dirty="0" smtClean="0"/>
            <a:t>: </a:t>
          </a:r>
          <a:r>
            <a:rPr lang="nl-NL" sz="1400" dirty="0" err="1" smtClean="0"/>
            <a:t>Methodegestuurd</a:t>
          </a:r>
          <a:endParaRPr lang="nl-NL" sz="1400" dirty="0" smtClean="0"/>
        </a:p>
        <a:p>
          <a:r>
            <a:rPr lang="nl-NL" sz="1400" dirty="0" smtClean="0"/>
            <a:t>Incidenteel</a:t>
          </a:r>
        </a:p>
        <a:p>
          <a:r>
            <a:rPr lang="nl-NL" sz="1400" dirty="0" smtClean="0"/>
            <a:t>Binnen schools</a:t>
          </a:r>
        </a:p>
        <a:p>
          <a:r>
            <a:rPr lang="nl-NL" sz="1400" dirty="0" smtClean="0"/>
            <a:t>Aanbodgericht</a:t>
          </a:r>
        </a:p>
        <a:p>
          <a:r>
            <a:rPr lang="nl-NL" sz="1400" dirty="0" smtClean="0"/>
            <a:t>Monoloog</a:t>
          </a:r>
        </a:p>
        <a:p>
          <a:r>
            <a:rPr lang="nl-NL" sz="1400" dirty="0" smtClean="0"/>
            <a:t>Feedback</a:t>
          </a:r>
        </a:p>
        <a:p>
          <a:r>
            <a:rPr lang="nl-NL" sz="1400" b="1" dirty="0" smtClean="0"/>
            <a:t>kiezen</a:t>
          </a:r>
        </a:p>
        <a:p>
          <a:endParaRPr lang="nl-NL" sz="1100" dirty="0"/>
        </a:p>
      </dgm:t>
    </dgm:pt>
    <dgm:pt modelId="{CB18BC84-C803-4F10-9283-15781B8D12C6}" type="parTrans" cxnId="{13FFF4CE-BBA6-4F47-86E2-A246F837C0A6}">
      <dgm:prSet/>
      <dgm:spPr/>
      <dgm:t>
        <a:bodyPr/>
        <a:lstStyle/>
        <a:p>
          <a:endParaRPr lang="nl-NL"/>
        </a:p>
      </dgm:t>
    </dgm:pt>
    <dgm:pt modelId="{73D6F583-39BE-4096-AB9C-177306C42F2E}" type="sibTrans" cxnId="{13FFF4CE-BBA6-4F47-86E2-A246F837C0A6}">
      <dgm:prSet/>
      <dgm:spPr/>
      <dgm:t>
        <a:bodyPr/>
        <a:lstStyle/>
        <a:p>
          <a:endParaRPr lang="nl-NL"/>
        </a:p>
      </dgm:t>
    </dgm:pt>
    <dgm:pt modelId="{AED4CCE8-75B0-4341-AD6C-E000F062C782}">
      <dgm:prSet phldrT="[Tekst]" custT="1"/>
      <dgm:spPr>
        <a:solidFill>
          <a:schemeClr val="accent5">
            <a:lumMod val="60000"/>
            <a:lumOff val="40000"/>
          </a:schemeClr>
        </a:solidFill>
      </dgm:spPr>
      <dgm:t>
        <a:bodyPr/>
        <a:lstStyle/>
        <a:p>
          <a:r>
            <a:rPr lang="nl-NL" sz="1400" u="sng" dirty="0" smtClean="0"/>
            <a:t>Naar</a:t>
          </a:r>
          <a:r>
            <a:rPr lang="nl-NL" sz="1400" dirty="0" smtClean="0"/>
            <a:t>: Ervaringsgericht</a:t>
          </a:r>
        </a:p>
        <a:p>
          <a:r>
            <a:rPr lang="nl-NL" sz="1400" dirty="0" smtClean="0"/>
            <a:t>Structureel</a:t>
          </a:r>
        </a:p>
        <a:p>
          <a:r>
            <a:rPr lang="nl-NL" sz="1400" dirty="0" smtClean="0"/>
            <a:t>Buitenschools</a:t>
          </a:r>
        </a:p>
        <a:p>
          <a:r>
            <a:rPr lang="nl-NL" sz="1400" dirty="0" smtClean="0"/>
            <a:t>Vraaggericht/medezeggenschap</a:t>
          </a:r>
        </a:p>
        <a:p>
          <a:r>
            <a:rPr lang="nl-NL" sz="1400" dirty="0" smtClean="0"/>
            <a:t>Dialoog</a:t>
          </a:r>
        </a:p>
        <a:p>
          <a:r>
            <a:rPr lang="nl-NL" sz="1400" dirty="0" smtClean="0"/>
            <a:t>Reflectie</a:t>
          </a:r>
        </a:p>
        <a:p>
          <a:r>
            <a:rPr lang="nl-NL" sz="1400" b="1" dirty="0" smtClean="0"/>
            <a:t>Leren kiezen:</a:t>
          </a:r>
          <a:endParaRPr lang="nl-NL" sz="1400" b="1" dirty="0"/>
        </a:p>
      </dgm:t>
    </dgm:pt>
    <dgm:pt modelId="{98D85232-E522-4F86-B3C4-A0F4FE8C79F8}" type="parTrans" cxnId="{EF04EB44-A2AE-4BA6-8030-892646B1F33F}">
      <dgm:prSet/>
      <dgm:spPr/>
      <dgm:t>
        <a:bodyPr/>
        <a:lstStyle/>
        <a:p>
          <a:endParaRPr lang="nl-NL"/>
        </a:p>
      </dgm:t>
    </dgm:pt>
    <dgm:pt modelId="{7D1D07CB-1708-41E4-A249-073AE3B6BC6D}" type="sibTrans" cxnId="{EF04EB44-A2AE-4BA6-8030-892646B1F33F}">
      <dgm:prSet/>
      <dgm:spPr/>
      <dgm:t>
        <a:bodyPr/>
        <a:lstStyle/>
        <a:p>
          <a:endParaRPr lang="nl-NL"/>
        </a:p>
      </dgm:t>
    </dgm:pt>
    <dgm:pt modelId="{206DE585-770E-4806-B74A-AE09317547BA}" type="pres">
      <dgm:prSet presAssocID="{1CDD4DEA-90A8-43ED-8F07-20EC9ACD7ADD}" presName="CompostProcess" presStyleCnt="0">
        <dgm:presLayoutVars>
          <dgm:dir/>
          <dgm:resizeHandles val="exact"/>
        </dgm:presLayoutVars>
      </dgm:prSet>
      <dgm:spPr/>
    </dgm:pt>
    <dgm:pt modelId="{B5772434-3A15-400E-8A9C-6468C4673C70}" type="pres">
      <dgm:prSet presAssocID="{1CDD4DEA-90A8-43ED-8F07-20EC9ACD7ADD}" presName="arrow" presStyleLbl="bgShp" presStyleIdx="0" presStyleCnt="1"/>
      <dgm:spPr>
        <a:solidFill>
          <a:schemeClr val="accent5">
            <a:lumMod val="75000"/>
          </a:schemeClr>
        </a:solidFill>
      </dgm:spPr>
    </dgm:pt>
    <dgm:pt modelId="{9554FBE0-D819-48EF-AA74-D857FC66415A}" type="pres">
      <dgm:prSet presAssocID="{1CDD4DEA-90A8-43ED-8F07-20EC9ACD7ADD}" presName="linearProcess" presStyleCnt="0"/>
      <dgm:spPr/>
    </dgm:pt>
    <dgm:pt modelId="{F93F305E-8F37-413D-9E92-FF11CF0702B6}" type="pres">
      <dgm:prSet presAssocID="{C29AF481-5E9F-4EB8-A693-0354B485424F}" presName="textNode" presStyleLbl="node1" presStyleIdx="0" presStyleCnt="2">
        <dgm:presLayoutVars>
          <dgm:bulletEnabled val="1"/>
        </dgm:presLayoutVars>
      </dgm:prSet>
      <dgm:spPr/>
      <dgm:t>
        <a:bodyPr/>
        <a:lstStyle/>
        <a:p>
          <a:endParaRPr lang="nl-NL"/>
        </a:p>
      </dgm:t>
    </dgm:pt>
    <dgm:pt modelId="{827DE4FF-C5D0-4E30-BD0E-76BC4CDDAC26}" type="pres">
      <dgm:prSet presAssocID="{73D6F583-39BE-4096-AB9C-177306C42F2E}" presName="sibTrans" presStyleCnt="0"/>
      <dgm:spPr/>
    </dgm:pt>
    <dgm:pt modelId="{7DD670A1-610F-42C9-9A2F-A9FF85918731}" type="pres">
      <dgm:prSet presAssocID="{AED4CCE8-75B0-4341-AD6C-E000F062C782}" presName="textNode" presStyleLbl="node1" presStyleIdx="1" presStyleCnt="2">
        <dgm:presLayoutVars>
          <dgm:bulletEnabled val="1"/>
        </dgm:presLayoutVars>
      </dgm:prSet>
      <dgm:spPr/>
      <dgm:t>
        <a:bodyPr/>
        <a:lstStyle/>
        <a:p>
          <a:endParaRPr lang="nl-NL"/>
        </a:p>
      </dgm:t>
    </dgm:pt>
  </dgm:ptLst>
  <dgm:cxnLst>
    <dgm:cxn modelId="{0B5A7A9B-8197-4D5D-B14C-52B032CE3037}" type="presOf" srcId="{C29AF481-5E9F-4EB8-A693-0354B485424F}" destId="{F93F305E-8F37-413D-9E92-FF11CF0702B6}" srcOrd="0" destOrd="0" presId="urn:microsoft.com/office/officeart/2005/8/layout/hProcess9"/>
    <dgm:cxn modelId="{1603D2D3-CE83-4EAE-BD06-557A3C81B572}" type="presOf" srcId="{AED4CCE8-75B0-4341-AD6C-E000F062C782}" destId="{7DD670A1-610F-42C9-9A2F-A9FF85918731}" srcOrd="0" destOrd="0" presId="urn:microsoft.com/office/officeart/2005/8/layout/hProcess9"/>
    <dgm:cxn modelId="{EF04EB44-A2AE-4BA6-8030-892646B1F33F}" srcId="{1CDD4DEA-90A8-43ED-8F07-20EC9ACD7ADD}" destId="{AED4CCE8-75B0-4341-AD6C-E000F062C782}" srcOrd="1" destOrd="0" parTransId="{98D85232-E522-4F86-B3C4-A0F4FE8C79F8}" sibTransId="{7D1D07CB-1708-41E4-A249-073AE3B6BC6D}"/>
    <dgm:cxn modelId="{13FFF4CE-BBA6-4F47-86E2-A246F837C0A6}" srcId="{1CDD4DEA-90A8-43ED-8F07-20EC9ACD7ADD}" destId="{C29AF481-5E9F-4EB8-A693-0354B485424F}" srcOrd="0" destOrd="0" parTransId="{CB18BC84-C803-4F10-9283-15781B8D12C6}" sibTransId="{73D6F583-39BE-4096-AB9C-177306C42F2E}"/>
    <dgm:cxn modelId="{4F45654C-75A6-4A35-8C23-AA5A176ED5B0}" type="presOf" srcId="{1CDD4DEA-90A8-43ED-8F07-20EC9ACD7ADD}" destId="{206DE585-770E-4806-B74A-AE09317547BA}" srcOrd="0" destOrd="0" presId="urn:microsoft.com/office/officeart/2005/8/layout/hProcess9"/>
    <dgm:cxn modelId="{0ACF5284-DDDA-4575-B6B9-65993625069B}" type="presParOf" srcId="{206DE585-770E-4806-B74A-AE09317547BA}" destId="{B5772434-3A15-400E-8A9C-6468C4673C70}" srcOrd="0" destOrd="0" presId="urn:microsoft.com/office/officeart/2005/8/layout/hProcess9"/>
    <dgm:cxn modelId="{139A4685-DE0B-471E-8155-653B6C31578E}" type="presParOf" srcId="{206DE585-770E-4806-B74A-AE09317547BA}" destId="{9554FBE0-D819-48EF-AA74-D857FC66415A}" srcOrd="1" destOrd="0" presId="urn:microsoft.com/office/officeart/2005/8/layout/hProcess9"/>
    <dgm:cxn modelId="{BF0B4463-5C0F-4751-B3A6-DA6117EB61FC}" type="presParOf" srcId="{9554FBE0-D819-48EF-AA74-D857FC66415A}" destId="{F93F305E-8F37-413D-9E92-FF11CF0702B6}" srcOrd="0" destOrd="0" presId="urn:microsoft.com/office/officeart/2005/8/layout/hProcess9"/>
    <dgm:cxn modelId="{CBC848C0-6598-4D79-BCFE-6E9F07E58CA1}" type="presParOf" srcId="{9554FBE0-D819-48EF-AA74-D857FC66415A}" destId="{827DE4FF-C5D0-4E30-BD0E-76BC4CDDAC26}" srcOrd="1" destOrd="0" presId="urn:microsoft.com/office/officeart/2005/8/layout/hProcess9"/>
    <dgm:cxn modelId="{5FCE6F6B-0529-4B38-BDE1-C7114E632AF8}" type="presParOf" srcId="{9554FBE0-D819-48EF-AA74-D857FC66415A}" destId="{7DD670A1-610F-42C9-9A2F-A9FF85918731}" srcOrd="2"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0DDF74-E954-4CE5-84BF-6A4C95A98B02}">
      <dsp:nvSpPr>
        <dsp:cNvPr id="0" name=""/>
        <dsp:cNvSpPr/>
      </dsp:nvSpPr>
      <dsp:spPr>
        <a:xfrm>
          <a:off x="0" y="593453"/>
          <a:ext cx="2055390" cy="316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40640" rIns="113792" bIns="40640" numCol="1" spcCol="1270" anchor="ctr" anchorCtr="0">
          <a:noAutofit/>
        </a:bodyPr>
        <a:lstStyle/>
        <a:p>
          <a:pPr lvl="0" algn="r" defTabSz="711200">
            <a:lnSpc>
              <a:spcPct val="90000"/>
            </a:lnSpc>
            <a:spcBef>
              <a:spcPct val="0"/>
            </a:spcBef>
            <a:spcAft>
              <a:spcPct val="35000"/>
            </a:spcAft>
          </a:pPr>
          <a:r>
            <a:rPr lang="nl-NL" sz="1600" b="1" kern="1200" dirty="0" smtClean="0"/>
            <a:t>Capaciteitenreflectie</a:t>
          </a:r>
          <a:endParaRPr lang="nl-NL" sz="1600" b="1" kern="1200" dirty="0"/>
        </a:p>
      </dsp:txBody>
      <dsp:txXfrm>
        <a:off x="0" y="593453"/>
        <a:ext cx="2055390" cy="316800"/>
      </dsp:txXfrm>
    </dsp:sp>
    <dsp:sp modelId="{ADEFD7E9-BA24-4C1F-A621-3F1F13BFD780}">
      <dsp:nvSpPr>
        <dsp:cNvPr id="0" name=""/>
        <dsp:cNvSpPr/>
      </dsp:nvSpPr>
      <dsp:spPr>
        <a:xfrm>
          <a:off x="2055390" y="553853"/>
          <a:ext cx="411078" cy="396000"/>
        </a:xfrm>
        <a:prstGeom prst="leftBrace">
          <a:avLst>
            <a:gd name="adj1" fmla="val 35000"/>
            <a:gd name="adj2" fmla="val 5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DBED6E4-9DA6-4EED-A313-46ED8D8858B5}">
      <dsp:nvSpPr>
        <dsp:cNvPr id="0" name=""/>
        <dsp:cNvSpPr/>
      </dsp:nvSpPr>
      <dsp:spPr>
        <a:xfrm>
          <a:off x="2630900" y="553853"/>
          <a:ext cx="5590663" cy="396000"/>
        </a:xfrm>
        <a:prstGeom prst="rect">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171450" lvl="1" indent="-171450" algn="l" defTabSz="800100">
            <a:lnSpc>
              <a:spcPct val="90000"/>
            </a:lnSpc>
            <a:spcBef>
              <a:spcPct val="0"/>
            </a:spcBef>
            <a:spcAft>
              <a:spcPct val="15000"/>
            </a:spcAft>
            <a:buChar char="••"/>
          </a:pPr>
          <a:r>
            <a:rPr lang="nl-NL" sz="1800" b="1" kern="1200" dirty="0" smtClean="0"/>
            <a:t>Wat zijn mijn interesses en capaciteiten?</a:t>
          </a:r>
          <a:endParaRPr lang="nl-NL" sz="1800" b="1" kern="1200" dirty="0"/>
        </a:p>
      </dsp:txBody>
      <dsp:txXfrm>
        <a:off x="2630900" y="553853"/>
        <a:ext cx="5590663" cy="396000"/>
      </dsp:txXfrm>
    </dsp:sp>
    <dsp:sp modelId="{06A22707-E61E-469B-A71E-E1B89E3B9ADF}">
      <dsp:nvSpPr>
        <dsp:cNvPr id="0" name=""/>
        <dsp:cNvSpPr/>
      </dsp:nvSpPr>
      <dsp:spPr>
        <a:xfrm>
          <a:off x="0" y="1047053"/>
          <a:ext cx="2055390" cy="316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40640" rIns="113792" bIns="40640" numCol="1" spcCol="1270" anchor="ctr" anchorCtr="0">
          <a:noAutofit/>
        </a:bodyPr>
        <a:lstStyle/>
        <a:p>
          <a:pPr lvl="0" algn="r" defTabSz="711200">
            <a:lnSpc>
              <a:spcPct val="90000"/>
            </a:lnSpc>
            <a:spcBef>
              <a:spcPct val="0"/>
            </a:spcBef>
            <a:spcAft>
              <a:spcPct val="35000"/>
            </a:spcAft>
          </a:pPr>
          <a:r>
            <a:rPr lang="nl-NL" sz="1600" b="1" kern="1200" dirty="0" smtClean="0"/>
            <a:t>Motievenreflectie</a:t>
          </a:r>
          <a:endParaRPr lang="nl-NL" sz="1600" b="1" kern="1200" dirty="0"/>
        </a:p>
      </dsp:txBody>
      <dsp:txXfrm>
        <a:off x="0" y="1047053"/>
        <a:ext cx="2055390" cy="316800"/>
      </dsp:txXfrm>
    </dsp:sp>
    <dsp:sp modelId="{7B96A052-0679-44C8-97C3-A880F22EC41F}">
      <dsp:nvSpPr>
        <dsp:cNvPr id="0" name=""/>
        <dsp:cNvSpPr/>
      </dsp:nvSpPr>
      <dsp:spPr>
        <a:xfrm>
          <a:off x="2055390" y="1007453"/>
          <a:ext cx="411078" cy="396000"/>
        </a:xfrm>
        <a:prstGeom prst="leftBrace">
          <a:avLst>
            <a:gd name="adj1" fmla="val 35000"/>
            <a:gd name="adj2" fmla="val 5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283BE57-186C-4B5F-B955-4016D0700B25}">
      <dsp:nvSpPr>
        <dsp:cNvPr id="0" name=""/>
        <dsp:cNvSpPr/>
      </dsp:nvSpPr>
      <dsp:spPr>
        <a:xfrm>
          <a:off x="2630900" y="1007453"/>
          <a:ext cx="5590663" cy="396000"/>
        </a:xfrm>
        <a:prstGeom prst="rect">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171450" lvl="1" indent="-171450" algn="l" defTabSz="800100">
            <a:lnSpc>
              <a:spcPct val="90000"/>
            </a:lnSpc>
            <a:spcBef>
              <a:spcPct val="0"/>
            </a:spcBef>
            <a:spcAft>
              <a:spcPct val="15000"/>
            </a:spcAft>
            <a:buChar char="••"/>
          </a:pPr>
          <a:r>
            <a:rPr lang="nl-NL" sz="1800" b="1" kern="1200" dirty="0" smtClean="0"/>
            <a:t>Wat zijn mijn drijfveren?</a:t>
          </a:r>
          <a:endParaRPr lang="nl-NL" sz="1800" b="1" kern="1200" dirty="0"/>
        </a:p>
      </dsp:txBody>
      <dsp:txXfrm>
        <a:off x="2630900" y="1007453"/>
        <a:ext cx="5590663" cy="396000"/>
      </dsp:txXfrm>
    </dsp:sp>
    <dsp:sp modelId="{BECC002F-0590-449B-B61C-862A9752797F}">
      <dsp:nvSpPr>
        <dsp:cNvPr id="0" name=""/>
        <dsp:cNvSpPr/>
      </dsp:nvSpPr>
      <dsp:spPr>
        <a:xfrm>
          <a:off x="0" y="1500653"/>
          <a:ext cx="2055390" cy="316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40640" rIns="113792" bIns="40640" numCol="1" spcCol="1270" anchor="ctr" anchorCtr="0">
          <a:noAutofit/>
        </a:bodyPr>
        <a:lstStyle/>
        <a:p>
          <a:pPr lvl="0" algn="r" defTabSz="711200">
            <a:lnSpc>
              <a:spcPct val="90000"/>
            </a:lnSpc>
            <a:spcBef>
              <a:spcPct val="0"/>
            </a:spcBef>
            <a:spcAft>
              <a:spcPct val="35000"/>
            </a:spcAft>
          </a:pPr>
          <a:r>
            <a:rPr lang="nl-NL" sz="1600" b="1" kern="1200" dirty="0" smtClean="0"/>
            <a:t>Werkexploratie</a:t>
          </a:r>
          <a:endParaRPr lang="nl-NL" sz="1600" b="1" kern="1200" dirty="0"/>
        </a:p>
      </dsp:txBody>
      <dsp:txXfrm>
        <a:off x="0" y="1500653"/>
        <a:ext cx="2055390" cy="316800"/>
      </dsp:txXfrm>
    </dsp:sp>
    <dsp:sp modelId="{AE7B033B-6821-4E68-B3DB-2277A4EDB9B2}">
      <dsp:nvSpPr>
        <dsp:cNvPr id="0" name=""/>
        <dsp:cNvSpPr/>
      </dsp:nvSpPr>
      <dsp:spPr>
        <a:xfrm>
          <a:off x="2055390" y="1461053"/>
          <a:ext cx="411078" cy="396000"/>
        </a:xfrm>
        <a:prstGeom prst="leftBrace">
          <a:avLst>
            <a:gd name="adj1" fmla="val 35000"/>
            <a:gd name="adj2" fmla="val 5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3B09E3F-EB8B-4E5C-BA10-93DA9D94C6F1}">
      <dsp:nvSpPr>
        <dsp:cNvPr id="0" name=""/>
        <dsp:cNvSpPr/>
      </dsp:nvSpPr>
      <dsp:spPr>
        <a:xfrm>
          <a:off x="2630900" y="1461053"/>
          <a:ext cx="5590663" cy="396000"/>
        </a:xfrm>
        <a:prstGeom prst="rect">
          <a:avLst/>
        </a:prstGeom>
        <a:solidFill>
          <a:schemeClr val="accent5">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171450" lvl="1" indent="-171450" algn="l" defTabSz="800100">
            <a:lnSpc>
              <a:spcPct val="90000"/>
            </a:lnSpc>
            <a:spcBef>
              <a:spcPct val="0"/>
            </a:spcBef>
            <a:spcAft>
              <a:spcPct val="15000"/>
            </a:spcAft>
            <a:buChar char="••"/>
          </a:pPr>
          <a:r>
            <a:rPr lang="nl-NL" sz="1800" b="1" kern="1200" dirty="0" smtClean="0"/>
            <a:t>Hoe kan mijn werk eruit zien?</a:t>
          </a:r>
          <a:endParaRPr lang="nl-NL" sz="1800" b="1" kern="1200" dirty="0"/>
        </a:p>
      </dsp:txBody>
      <dsp:txXfrm>
        <a:off x="2630900" y="1461053"/>
        <a:ext cx="5590663" cy="396000"/>
      </dsp:txXfrm>
    </dsp:sp>
    <dsp:sp modelId="{DB05E510-1E86-4657-9426-D71ACC04A09E}">
      <dsp:nvSpPr>
        <dsp:cNvPr id="0" name=""/>
        <dsp:cNvSpPr/>
      </dsp:nvSpPr>
      <dsp:spPr>
        <a:xfrm>
          <a:off x="0" y="1954253"/>
          <a:ext cx="2055390" cy="316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40640" rIns="113792" bIns="40640" numCol="1" spcCol="1270" anchor="ctr" anchorCtr="0">
          <a:noAutofit/>
        </a:bodyPr>
        <a:lstStyle/>
        <a:p>
          <a:pPr lvl="0" algn="r" defTabSz="711200">
            <a:lnSpc>
              <a:spcPct val="90000"/>
            </a:lnSpc>
            <a:spcBef>
              <a:spcPct val="0"/>
            </a:spcBef>
            <a:spcAft>
              <a:spcPct val="35000"/>
            </a:spcAft>
          </a:pPr>
          <a:r>
            <a:rPr lang="nl-NL" sz="1600" b="1" kern="1200" dirty="0" smtClean="0"/>
            <a:t>Loopbaanplanning</a:t>
          </a:r>
          <a:endParaRPr lang="nl-NL" sz="1600" b="1" kern="1200" dirty="0"/>
        </a:p>
      </dsp:txBody>
      <dsp:txXfrm>
        <a:off x="0" y="1954253"/>
        <a:ext cx="2055390" cy="316800"/>
      </dsp:txXfrm>
    </dsp:sp>
    <dsp:sp modelId="{8679B385-AAFF-45AD-9C03-0E0FBEEFD8A1}">
      <dsp:nvSpPr>
        <dsp:cNvPr id="0" name=""/>
        <dsp:cNvSpPr/>
      </dsp:nvSpPr>
      <dsp:spPr>
        <a:xfrm>
          <a:off x="2055390" y="1914653"/>
          <a:ext cx="411078" cy="396000"/>
        </a:xfrm>
        <a:prstGeom prst="leftBrace">
          <a:avLst>
            <a:gd name="adj1" fmla="val 35000"/>
            <a:gd name="adj2" fmla="val 5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1CEA3E4-FC3E-4F50-9EEA-EEF8C168AE76}">
      <dsp:nvSpPr>
        <dsp:cNvPr id="0" name=""/>
        <dsp:cNvSpPr/>
      </dsp:nvSpPr>
      <dsp:spPr>
        <a:xfrm>
          <a:off x="2630900" y="1914653"/>
          <a:ext cx="5590663" cy="396000"/>
        </a:xfrm>
        <a:prstGeom prst="rect">
          <a:avLst/>
        </a:prstGeom>
        <a:solidFill>
          <a:schemeClr val="accent5">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171450" lvl="1" indent="-171450" algn="l" defTabSz="800100">
            <a:lnSpc>
              <a:spcPct val="90000"/>
            </a:lnSpc>
            <a:spcBef>
              <a:spcPct val="0"/>
            </a:spcBef>
            <a:spcAft>
              <a:spcPct val="15000"/>
            </a:spcAft>
            <a:buChar char="••"/>
          </a:pPr>
          <a:r>
            <a:rPr lang="nl-NL" sz="1800" b="1" kern="1200" dirty="0" smtClean="0"/>
            <a:t>Wat weet ik al? Wat heb ik nog meer nodig?</a:t>
          </a:r>
          <a:endParaRPr lang="nl-NL" sz="1800" b="1" kern="1200" dirty="0"/>
        </a:p>
      </dsp:txBody>
      <dsp:txXfrm>
        <a:off x="2630900" y="1914653"/>
        <a:ext cx="5590663" cy="396000"/>
      </dsp:txXfrm>
    </dsp:sp>
    <dsp:sp modelId="{3845976F-8845-4E2E-970B-E2078EAA3D96}">
      <dsp:nvSpPr>
        <dsp:cNvPr id="0" name=""/>
        <dsp:cNvSpPr/>
      </dsp:nvSpPr>
      <dsp:spPr>
        <a:xfrm>
          <a:off x="0" y="2536553"/>
          <a:ext cx="2057400" cy="316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40640" rIns="113792" bIns="40640" numCol="1" spcCol="1270" anchor="ctr" anchorCtr="0">
          <a:noAutofit/>
        </a:bodyPr>
        <a:lstStyle/>
        <a:p>
          <a:pPr lvl="0" algn="r" defTabSz="711200">
            <a:lnSpc>
              <a:spcPct val="90000"/>
            </a:lnSpc>
            <a:spcBef>
              <a:spcPct val="0"/>
            </a:spcBef>
            <a:spcAft>
              <a:spcPct val="35000"/>
            </a:spcAft>
          </a:pPr>
          <a:r>
            <a:rPr lang="nl-NL" sz="1600" b="1" kern="1200" dirty="0" smtClean="0"/>
            <a:t>Netwerken</a:t>
          </a:r>
          <a:endParaRPr lang="nl-NL" sz="1600" b="1" kern="1200" dirty="0"/>
        </a:p>
      </dsp:txBody>
      <dsp:txXfrm>
        <a:off x="0" y="2536553"/>
        <a:ext cx="2057400" cy="316800"/>
      </dsp:txXfrm>
    </dsp:sp>
    <dsp:sp modelId="{861643C5-AD2A-4616-B19C-2CC4EFA725F4}">
      <dsp:nvSpPr>
        <dsp:cNvPr id="0" name=""/>
        <dsp:cNvSpPr/>
      </dsp:nvSpPr>
      <dsp:spPr>
        <a:xfrm>
          <a:off x="2057399" y="2368253"/>
          <a:ext cx="411480" cy="653399"/>
        </a:xfrm>
        <a:prstGeom prst="leftBrace">
          <a:avLst>
            <a:gd name="adj1" fmla="val 35000"/>
            <a:gd name="adj2" fmla="val 5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0EA0476-E8E2-4CC6-894E-9D0A395761A2}">
      <dsp:nvSpPr>
        <dsp:cNvPr id="0" name=""/>
        <dsp:cNvSpPr/>
      </dsp:nvSpPr>
      <dsp:spPr>
        <a:xfrm>
          <a:off x="2633471" y="2368253"/>
          <a:ext cx="5596128" cy="653399"/>
        </a:xfrm>
        <a:prstGeom prst="rect">
          <a:avLst/>
        </a:prstGeom>
        <a:solidFill>
          <a:schemeClr val="accent5">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171450" lvl="1" indent="-171450" algn="l" defTabSz="800100">
            <a:lnSpc>
              <a:spcPct val="90000"/>
            </a:lnSpc>
            <a:spcBef>
              <a:spcPct val="0"/>
            </a:spcBef>
            <a:spcAft>
              <a:spcPct val="15000"/>
            </a:spcAft>
            <a:buChar char="••"/>
          </a:pPr>
          <a:r>
            <a:rPr lang="nl-NL" sz="1800" b="1" kern="1200" dirty="0" smtClean="0"/>
            <a:t>Welke contacten zijn van belang voor mij en hoe leg en onderhoud ik contacten?</a:t>
          </a:r>
          <a:endParaRPr lang="nl-NL" sz="1800" b="1" kern="1200" dirty="0"/>
        </a:p>
      </dsp:txBody>
      <dsp:txXfrm>
        <a:off x="2633471" y="2368253"/>
        <a:ext cx="5596128" cy="653399"/>
      </dsp:txXfrm>
    </dsp:sp>
    <dsp:sp modelId="{4408DE10-F5DF-48E2-870A-1246979EAB59}">
      <dsp:nvSpPr>
        <dsp:cNvPr id="0" name=""/>
        <dsp:cNvSpPr/>
      </dsp:nvSpPr>
      <dsp:spPr>
        <a:xfrm>
          <a:off x="0" y="3332631"/>
          <a:ext cx="2057400" cy="3861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50800" rIns="142240" bIns="50800" numCol="1" spcCol="1270" anchor="ctr" anchorCtr="0">
          <a:noAutofit/>
        </a:bodyPr>
        <a:lstStyle/>
        <a:p>
          <a:pPr lvl="0" algn="r" defTabSz="889000">
            <a:lnSpc>
              <a:spcPct val="90000"/>
            </a:lnSpc>
            <a:spcBef>
              <a:spcPct val="0"/>
            </a:spcBef>
            <a:spcAft>
              <a:spcPct val="35000"/>
            </a:spcAft>
          </a:pPr>
          <a:r>
            <a:rPr lang="nl-NL" sz="2000" b="1" kern="1200" dirty="0" smtClean="0">
              <a:solidFill>
                <a:srgbClr val="CC0099"/>
              </a:solidFill>
              <a:sym typeface="Wingdings" pitchFamily="2" charset="2"/>
            </a:rPr>
            <a:t></a:t>
          </a:r>
          <a:endParaRPr lang="nl-NL" sz="2000" b="1" kern="1200" dirty="0">
            <a:solidFill>
              <a:srgbClr val="CC0099"/>
            </a:solidFill>
          </a:endParaRPr>
        </a:p>
      </dsp:txBody>
      <dsp:txXfrm>
        <a:off x="0" y="3332631"/>
        <a:ext cx="2057400" cy="386100"/>
      </dsp:txXfrm>
    </dsp:sp>
    <dsp:sp modelId="{C44CB932-A309-43F1-8068-BC64C1189A77}">
      <dsp:nvSpPr>
        <dsp:cNvPr id="0" name=""/>
        <dsp:cNvSpPr/>
      </dsp:nvSpPr>
      <dsp:spPr>
        <a:xfrm>
          <a:off x="2057399" y="3079253"/>
          <a:ext cx="411480" cy="892856"/>
        </a:xfrm>
        <a:prstGeom prst="leftBrace">
          <a:avLst>
            <a:gd name="adj1" fmla="val 35000"/>
            <a:gd name="adj2" fmla="val 5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9897988-87F2-47D9-8A47-E265DB7AEAFE}">
      <dsp:nvSpPr>
        <dsp:cNvPr id="0" name=""/>
        <dsp:cNvSpPr/>
      </dsp:nvSpPr>
      <dsp:spPr>
        <a:xfrm>
          <a:off x="2633471" y="3079253"/>
          <a:ext cx="5596128" cy="892856"/>
        </a:xfrm>
        <a:prstGeom prst="rect">
          <a:avLst/>
        </a:prstGeom>
        <a:solidFill>
          <a:schemeClr val="accent5">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171450" lvl="1" indent="-171450" algn="l" defTabSz="800100">
            <a:lnSpc>
              <a:spcPct val="90000"/>
            </a:lnSpc>
            <a:spcBef>
              <a:spcPct val="0"/>
            </a:spcBef>
            <a:spcAft>
              <a:spcPct val="15000"/>
            </a:spcAft>
            <a:buChar char="••"/>
          </a:pPr>
          <a:r>
            <a:rPr lang="nl-NL" sz="1800" b="1" kern="1200" dirty="0" smtClean="0">
              <a:solidFill>
                <a:schemeClr val="bg1"/>
              </a:solidFill>
            </a:rPr>
            <a:t>Door het ontwikkelen van loopbaancompetenties ontwikkelen leerlingen een arbeidsidentiteit: waar ga ik voor en waar sta ik voor.</a:t>
          </a:r>
          <a:endParaRPr lang="nl-NL" sz="1400" kern="1200" dirty="0">
            <a:solidFill>
              <a:schemeClr val="bg1"/>
            </a:solidFill>
          </a:endParaRPr>
        </a:p>
      </dsp:txBody>
      <dsp:txXfrm>
        <a:off x="2633471" y="3079253"/>
        <a:ext cx="5596128" cy="89285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772434-3A15-400E-8A9C-6468C4673C70}">
      <dsp:nvSpPr>
        <dsp:cNvPr id="0" name=""/>
        <dsp:cNvSpPr/>
      </dsp:nvSpPr>
      <dsp:spPr>
        <a:xfrm>
          <a:off x="617219" y="0"/>
          <a:ext cx="6995160" cy="4525963"/>
        </a:xfrm>
        <a:prstGeom prst="rightArrow">
          <a:avLst/>
        </a:prstGeom>
        <a:solidFill>
          <a:schemeClr val="accent5">
            <a:lumMod val="75000"/>
          </a:schemeClr>
        </a:solidFill>
        <a:ln>
          <a:noFill/>
        </a:ln>
        <a:effectLst/>
      </dsp:spPr>
      <dsp:style>
        <a:lnRef idx="0">
          <a:scrgbClr r="0" g="0" b="0"/>
        </a:lnRef>
        <a:fillRef idx="1">
          <a:scrgbClr r="0" g="0" b="0"/>
        </a:fillRef>
        <a:effectRef idx="0">
          <a:scrgbClr r="0" g="0" b="0"/>
        </a:effectRef>
        <a:fontRef idx="minor"/>
      </dsp:style>
    </dsp:sp>
    <dsp:sp modelId="{F93F305E-8F37-413D-9E92-FF11CF0702B6}">
      <dsp:nvSpPr>
        <dsp:cNvPr id="0" name=""/>
        <dsp:cNvSpPr/>
      </dsp:nvSpPr>
      <dsp:spPr>
        <a:xfrm>
          <a:off x="1260157" y="1357788"/>
          <a:ext cx="2648902" cy="1810385"/>
        </a:xfrm>
        <a:prstGeom prst="roundRect">
          <a:avLst/>
        </a:prstGeom>
        <a:solidFill>
          <a:schemeClr val="accent5">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endParaRPr lang="nl-NL" sz="1400" kern="1200" dirty="0" smtClean="0"/>
        </a:p>
        <a:p>
          <a:pPr lvl="0" algn="ctr" defTabSz="622300">
            <a:lnSpc>
              <a:spcPct val="90000"/>
            </a:lnSpc>
            <a:spcBef>
              <a:spcPct val="0"/>
            </a:spcBef>
            <a:spcAft>
              <a:spcPct val="35000"/>
            </a:spcAft>
          </a:pPr>
          <a:r>
            <a:rPr lang="nl-NL" sz="1400" u="sng" kern="1200" dirty="0" smtClean="0"/>
            <a:t>Van</a:t>
          </a:r>
          <a:r>
            <a:rPr lang="nl-NL" sz="1400" kern="1200" dirty="0" smtClean="0"/>
            <a:t>: </a:t>
          </a:r>
          <a:r>
            <a:rPr lang="nl-NL" sz="1400" kern="1200" dirty="0" err="1" smtClean="0"/>
            <a:t>Methodegestuurd</a:t>
          </a:r>
          <a:endParaRPr lang="nl-NL" sz="1400" kern="1200" dirty="0" smtClean="0"/>
        </a:p>
        <a:p>
          <a:pPr lvl="0" algn="ctr" defTabSz="622300">
            <a:lnSpc>
              <a:spcPct val="90000"/>
            </a:lnSpc>
            <a:spcBef>
              <a:spcPct val="0"/>
            </a:spcBef>
            <a:spcAft>
              <a:spcPct val="35000"/>
            </a:spcAft>
          </a:pPr>
          <a:r>
            <a:rPr lang="nl-NL" sz="1400" kern="1200" dirty="0" smtClean="0"/>
            <a:t>Incidenteel</a:t>
          </a:r>
        </a:p>
        <a:p>
          <a:pPr lvl="0" algn="ctr" defTabSz="622300">
            <a:lnSpc>
              <a:spcPct val="90000"/>
            </a:lnSpc>
            <a:spcBef>
              <a:spcPct val="0"/>
            </a:spcBef>
            <a:spcAft>
              <a:spcPct val="35000"/>
            </a:spcAft>
          </a:pPr>
          <a:r>
            <a:rPr lang="nl-NL" sz="1400" kern="1200" dirty="0" smtClean="0"/>
            <a:t>Binnen schools</a:t>
          </a:r>
        </a:p>
        <a:p>
          <a:pPr lvl="0" algn="ctr" defTabSz="622300">
            <a:lnSpc>
              <a:spcPct val="90000"/>
            </a:lnSpc>
            <a:spcBef>
              <a:spcPct val="0"/>
            </a:spcBef>
            <a:spcAft>
              <a:spcPct val="35000"/>
            </a:spcAft>
          </a:pPr>
          <a:r>
            <a:rPr lang="nl-NL" sz="1400" kern="1200" dirty="0" smtClean="0"/>
            <a:t>Aanbodgericht</a:t>
          </a:r>
        </a:p>
        <a:p>
          <a:pPr lvl="0" algn="ctr" defTabSz="622300">
            <a:lnSpc>
              <a:spcPct val="90000"/>
            </a:lnSpc>
            <a:spcBef>
              <a:spcPct val="0"/>
            </a:spcBef>
            <a:spcAft>
              <a:spcPct val="35000"/>
            </a:spcAft>
          </a:pPr>
          <a:r>
            <a:rPr lang="nl-NL" sz="1400" kern="1200" dirty="0" smtClean="0"/>
            <a:t>Monoloog</a:t>
          </a:r>
        </a:p>
        <a:p>
          <a:pPr lvl="0" algn="ctr" defTabSz="622300">
            <a:lnSpc>
              <a:spcPct val="90000"/>
            </a:lnSpc>
            <a:spcBef>
              <a:spcPct val="0"/>
            </a:spcBef>
            <a:spcAft>
              <a:spcPct val="35000"/>
            </a:spcAft>
          </a:pPr>
          <a:r>
            <a:rPr lang="nl-NL" sz="1400" kern="1200" dirty="0" smtClean="0"/>
            <a:t>Feedback</a:t>
          </a:r>
        </a:p>
        <a:p>
          <a:pPr lvl="0" algn="ctr" defTabSz="622300">
            <a:lnSpc>
              <a:spcPct val="90000"/>
            </a:lnSpc>
            <a:spcBef>
              <a:spcPct val="0"/>
            </a:spcBef>
            <a:spcAft>
              <a:spcPct val="35000"/>
            </a:spcAft>
          </a:pPr>
          <a:r>
            <a:rPr lang="nl-NL" sz="1400" b="1" kern="1200" dirty="0" smtClean="0"/>
            <a:t>kiezen</a:t>
          </a:r>
        </a:p>
        <a:p>
          <a:pPr lvl="0" algn="ctr" defTabSz="622300">
            <a:lnSpc>
              <a:spcPct val="90000"/>
            </a:lnSpc>
            <a:spcBef>
              <a:spcPct val="0"/>
            </a:spcBef>
            <a:spcAft>
              <a:spcPct val="35000"/>
            </a:spcAft>
          </a:pPr>
          <a:endParaRPr lang="nl-NL" sz="1100" kern="1200" dirty="0"/>
        </a:p>
      </dsp:txBody>
      <dsp:txXfrm>
        <a:off x="1348533" y="1446164"/>
        <a:ext cx="2472150" cy="1633633"/>
      </dsp:txXfrm>
    </dsp:sp>
    <dsp:sp modelId="{7DD670A1-610F-42C9-9A2F-A9FF85918731}">
      <dsp:nvSpPr>
        <dsp:cNvPr id="0" name=""/>
        <dsp:cNvSpPr/>
      </dsp:nvSpPr>
      <dsp:spPr>
        <a:xfrm>
          <a:off x="4320540" y="1357788"/>
          <a:ext cx="2648902" cy="1810385"/>
        </a:xfrm>
        <a:prstGeom prst="roundRect">
          <a:avLst/>
        </a:prstGeom>
        <a:solidFill>
          <a:schemeClr val="accent5">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nl-NL" sz="1400" u="sng" kern="1200" dirty="0" smtClean="0"/>
            <a:t>Naar</a:t>
          </a:r>
          <a:r>
            <a:rPr lang="nl-NL" sz="1400" kern="1200" dirty="0" smtClean="0"/>
            <a:t>: Ervaringsgericht</a:t>
          </a:r>
        </a:p>
        <a:p>
          <a:pPr lvl="0" algn="ctr" defTabSz="622300">
            <a:lnSpc>
              <a:spcPct val="90000"/>
            </a:lnSpc>
            <a:spcBef>
              <a:spcPct val="0"/>
            </a:spcBef>
            <a:spcAft>
              <a:spcPct val="35000"/>
            </a:spcAft>
          </a:pPr>
          <a:r>
            <a:rPr lang="nl-NL" sz="1400" kern="1200" dirty="0" smtClean="0"/>
            <a:t>Structureel</a:t>
          </a:r>
        </a:p>
        <a:p>
          <a:pPr lvl="0" algn="ctr" defTabSz="622300">
            <a:lnSpc>
              <a:spcPct val="90000"/>
            </a:lnSpc>
            <a:spcBef>
              <a:spcPct val="0"/>
            </a:spcBef>
            <a:spcAft>
              <a:spcPct val="35000"/>
            </a:spcAft>
          </a:pPr>
          <a:r>
            <a:rPr lang="nl-NL" sz="1400" kern="1200" dirty="0" smtClean="0"/>
            <a:t>Buitenschools</a:t>
          </a:r>
        </a:p>
        <a:p>
          <a:pPr lvl="0" algn="ctr" defTabSz="622300">
            <a:lnSpc>
              <a:spcPct val="90000"/>
            </a:lnSpc>
            <a:spcBef>
              <a:spcPct val="0"/>
            </a:spcBef>
            <a:spcAft>
              <a:spcPct val="35000"/>
            </a:spcAft>
          </a:pPr>
          <a:r>
            <a:rPr lang="nl-NL" sz="1400" kern="1200" dirty="0" smtClean="0"/>
            <a:t>Vraaggericht/medezeggenschap</a:t>
          </a:r>
        </a:p>
        <a:p>
          <a:pPr lvl="0" algn="ctr" defTabSz="622300">
            <a:lnSpc>
              <a:spcPct val="90000"/>
            </a:lnSpc>
            <a:spcBef>
              <a:spcPct val="0"/>
            </a:spcBef>
            <a:spcAft>
              <a:spcPct val="35000"/>
            </a:spcAft>
          </a:pPr>
          <a:r>
            <a:rPr lang="nl-NL" sz="1400" kern="1200" dirty="0" smtClean="0"/>
            <a:t>Dialoog</a:t>
          </a:r>
        </a:p>
        <a:p>
          <a:pPr lvl="0" algn="ctr" defTabSz="622300">
            <a:lnSpc>
              <a:spcPct val="90000"/>
            </a:lnSpc>
            <a:spcBef>
              <a:spcPct val="0"/>
            </a:spcBef>
            <a:spcAft>
              <a:spcPct val="35000"/>
            </a:spcAft>
          </a:pPr>
          <a:r>
            <a:rPr lang="nl-NL" sz="1400" kern="1200" dirty="0" smtClean="0"/>
            <a:t>Reflectie</a:t>
          </a:r>
        </a:p>
        <a:p>
          <a:pPr lvl="0" algn="ctr" defTabSz="622300">
            <a:lnSpc>
              <a:spcPct val="90000"/>
            </a:lnSpc>
            <a:spcBef>
              <a:spcPct val="0"/>
            </a:spcBef>
            <a:spcAft>
              <a:spcPct val="35000"/>
            </a:spcAft>
          </a:pPr>
          <a:r>
            <a:rPr lang="nl-NL" sz="1400" b="1" kern="1200" dirty="0" smtClean="0"/>
            <a:t>Leren kiezen:</a:t>
          </a:r>
          <a:endParaRPr lang="nl-NL" sz="1400" b="1" kern="1200" dirty="0"/>
        </a:p>
      </dsp:txBody>
      <dsp:txXfrm>
        <a:off x="4408916" y="1446164"/>
        <a:ext cx="2472150" cy="1633633"/>
      </dsp:txXfrm>
    </dsp:sp>
  </dsp:spTree>
</dsp:drawing>
</file>

<file path=ppt/diagrams/layout1.xml><?xml version="1.0" encoding="utf-8"?>
<dgm:layoutDef xmlns:dgm="http://schemas.openxmlformats.org/drawingml/2006/diagram" xmlns:a="http://schemas.openxmlformats.org/drawingml/2006/main" uniqueId="urn:diagrams.loki3.com/BracketList+Icon">
  <dgm:title val="Lijst met verticale haken"/>
  <dgm:desc val="Hiermee kunt u gegroepeerde gegevensblokken weergeven. Werkt goed met grote hoeveelheden tekst van niveau 2."/>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4813" cy="496888"/>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sz="quarter" idx="1"/>
          </p:nvPr>
        </p:nvSpPr>
        <p:spPr>
          <a:xfrm>
            <a:off x="3848100" y="0"/>
            <a:ext cx="2944813" cy="496888"/>
          </a:xfrm>
          <a:prstGeom prst="rect">
            <a:avLst/>
          </a:prstGeom>
        </p:spPr>
        <p:txBody>
          <a:bodyPr vert="horz" lIns="91440" tIns="45720" rIns="91440" bIns="45720" rtlCol="0"/>
          <a:lstStyle>
            <a:lvl1pPr algn="r">
              <a:defRPr sz="1200"/>
            </a:lvl1pPr>
          </a:lstStyle>
          <a:p>
            <a:fld id="{3B995FA7-EB44-4431-9532-CEC016473EAE}" type="datetimeFigureOut">
              <a:rPr lang="nl-NL" smtClean="0"/>
              <a:t>10-11-2015</a:t>
            </a:fld>
            <a:endParaRPr lang="nl-NL" dirty="0"/>
          </a:p>
        </p:txBody>
      </p:sp>
      <p:sp>
        <p:nvSpPr>
          <p:cNvPr id="4" name="Tijdelijke aanduiding voor voettekst 3"/>
          <p:cNvSpPr>
            <a:spLocks noGrp="1"/>
          </p:cNvSpPr>
          <p:nvPr>
            <p:ph type="ftr" sz="quarter" idx="2"/>
          </p:nvPr>
        </p:nvSpPr>
        <p:spPr>
          <a:xfrm>
            <a:off x="0" y="9432925"/>
            <a:ext cx="2944813" cy="496888"/>
          </a:xfrm>
          <a:prstGeom prst="rect">
            <a:avLst/>
          </a:prstGeom>
        </p:spPr>
        <p:txBody>
          <a:bodyPr vert="horz" lIns="91440" tIns="45720" rIns="91440" bIns="45720" rtlCol="0" anchor="b"/>
          <a:lstStyle>
            <a:lvl1pPr algn="l">
              <a:defRPr sz="1200"/>
            </a:lvl1pPr>
          </a:lstStyle>
          <a:p>
            <a:endParaRPr lang="nl-NL" dirty="0"/>
          </a:p>
        </p:txBody>
      </p:sp>
      <p:sp>
        <p:nvSpPr>
          <p:cNvPr id="5" name="Tijdelijke aanduiding voor dianummer 4"/>
          <p:cNvSpPr>
            <a:spLocks noGrp="1"/>
          </p:cNvSpPr>
          <p:nvPr>
            <p:ph type="sldNum" sz="quarter" idx="3"/>
          </p:nvPr>
        </p:nvSpPr>
        <p:spPr>
          <a:xfrm>
            <a:off x="3848100" y="9432925"/>
            <a:ext cx="2944813" cy="496888"/>
          </a:xfrm>
          <a:prstGeom prst="rect">
            <a:avLst/>
          </a:prstGeom>
        </p:spPr>
        <p:txBody>
          <a:bodyPr vert="horz" lIns="91440" tIns="45720" rIns="91440" bIns="45720" rtlCol="0" anchor="b"/>
          <a:lstStyle>
            <a:lvl1pPr algn="r">
              <a:defRPr sz="1200"/>
            </a:lvl1pPr>
          </a:lstStyle>
          <a:p>
            <a:fld id="{1395E9CC-3880-4DE7-8528-3AE48DC0404E}" type="slidenum">
              <a:rPr lang="nl-NL" smtClean="0"/>
              <a:t>‹nr.›</a:t>
            </a:fld>
            <a:endParaRPr lang="nl-NL" dirty="0"/>
          </a:p>
        </p:txBody>
      </p:sp>
    </p:spTree>
    <p:extLst>
      <p:ext uri="{BB962C8B-B14F-4D97-AF65-F5344CB8AC3E}">
        <p14:creationId xmlns:p14="http://schemas.microsoft.com/office/powerpoint/2010/main" val="24919785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vl1pPr>
          </a:lstStyle>
          <a:p>
            <a:fld id="{01F4F65C-0CCE-4D70-B698-925402B390B1}" type="datetimeFigureOut">
              <a:rPr lang="nl-NL" smtClean="0"/>
              <a:t>10-11-2015</a:t>
            </a:fld>
            <a:endParaRPr lang="nl-NL" dirty="0"/>
          </a:p>
        </p:txBody>
      </p:sp>
      <p:sp>
        <p:nvSpPr>
          <p:cNvPr id="4" name="Tijdelijke aanduiding voor dia-afbeelding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79450" y="4717415"/>
            <a:ext cx="5435600" cy="446913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a:defRPr sz="1200"/>
            </a:lvl1pPr>
          </a:lstStyle>
          <a:p>
            <a:endParaRPr lang="nl-NL" dirty="0"/>
          </a:p>
        </p:txBody>
      </p:sp>
      <p:sp>
        <p:nvSpPr>
          <p:cNvPr id="7" name="Tijdelijke aanduiding voor dianummer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a:defRPr sz="1200"/>
            </a:lvl1pPr>
          </a:lstStyle>
          <a:p>
            <a:fld id="{D224104D-ADF3-4D0F-BA59-15213FC20496}" type="slidenum">
              <a:rPr lang="nl-NL" smtClean="0"/>
              <a:t>‹nr.›</a:t>
            </a:fld>
            <a:endParaRPr lang="nl-NL" dirty="0"/>
          </a:p>
        </p:txBody>
      </p:sp>
    </p:spTree>
    <p:extLst>
      <p:ext uri="{BB962C8B-B14F-4D97-AF65-F5344CB8AC3E}">
        <p14:creationId xmlns:p14="http://schemas.microsoft.com/office/powerpoint/2010/main" val="22289191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smtClean="0"/>
          </a:p>
          <a:p>
            <a:r>
              <a:rPr lang="nl-NL" dirty="0" smtClean="0"/>
              <a:t>Uitdrukkelijker dan voorheen hebben scholen de vraag hoe zij de LOB-doelen kunnen realiseren in een onderwijsprogramma. </a:t>
            </a:r>
          </a:p>
          <a:p>
            <a:r>
              <a:rPr lang="nl-NL" b="1" dirty="0" smtClean="0"/>
              <a:t>Waar zit LOB? En, wat doe je aan LOB? Wat is goed LOB?</a:t>
            </a:r>
          </a:p>
          <a:p>
            <a:r>
              <a:rPr lang="nl-NL" dirty="0" smtClean="0"/>
              <a:t>De afbeelding hiernaast – de LOB-disk – laat de aandachtsgebieden zien. De binnenste cirkel</a:t>
            </a:r>
            <a:r>
              <a:rPr lang="nl-NL" baseline="0" dirty="0" smtClean="0"/>
              <a:t> staat voor het curriculum en omvat beroepsvoorbereidende kennis en vaardigheden (profiel- en keuzevakken), algemene kennis en vaardigheden, professionele kennis en vaardigheden en loopbaancompetenties. </a:t>
            </a:r>
            <a:r>
              <a:rPr lang="nl-NL" dirty="0" smtClean="0"/>
              <a:t>Leerlingen kunnen ervaringen opdoen door middel van </a:t>
            </a:r>
            <a:r>
              <a:rPr lang="nl-NL" b="1" dirty="0" smtClean="0"/>
              <a:t>oriënterende en realistische activiteiten </a:t>
            </a:r>
            <a:r>
              <a:rPr lang="nl-NL" dirty="0" smtClean="0"/>
              <a:t>in het opleidingsveld, het beroepenveld en</a:t>
            </a:r>
            <a:r>
              <a:rPr lang="nl-NL" baseline="0" dirty="0" smtClean="0"/>
              <a:t> – vooruitlopend op onderwijs 2032 – het maatschappelijk domein. Dit kan door activiteiten uit te voeren</a:t>
            </a:r>
            <a:r>
              <a:rPr lang="nl-NL" dirty="0" smtClean="0"/>
              <a:t> binnen en buiten school</a:t>
            </a:r>
            <a:r>
              <a:rPr lang="nl-NL" baseline="0" dirty="0" smtClean="0"/>
              <a:t> én </a:t>
            </a:r>
            <a:r>
              <a:rPr lang="nl-NL" dirty="0" smtClean="0"/>
              <a:t>binnen en buiten het curriculum. Zij reflecteren op de eigen persoon, het eigen handelen, de ervaring, bij voorkeur door middel van een variatie aan werkvormen in combinatie met reflectiegesprekken. De in bovenstaande tekst vetgedrukte woorden impliceren dat leerlingen actie ondernemen, in actie gezet worden en dingen doen. "Maar welke activiteiten kunnen zij dan doen?"</a:t>
            </a:r>
          </a:p>
          <a:p>
            <a:endParaRPr lang="nl-NL" dirty="0" smtClean="0"/>
          </a:p>
          <a:p>
            <a:r>
              <a:rPr lang="nl-NL" dirty="0" smtClean="0"/>
              <a:t>De LOB-disk</a:t>
            </a:r>
            <a:r>
              <a:rPr lang="nl-NL" baseline="0" dirty="0" smtClean="0"/>
              <a:t> is een hulpmiddel:</a:t>
            </a:r>
            <a:endParaRPr lang="nl-NL" dirty="0" smtClean="0"/>
          </a:p>
          <a:p>
            <a:pPr marL="171450" indent="-171450">
              <a:buFont typeface="Arial" panose="020B0604020202020204" pitchFamily="34" charset="0"/>
              <a:buChar char="•"/>
            </a:pPr>
            <a:r>
              <a:rPr lang="nl-NL" baseline="0" dirty="0" smtClean="0"/>
              <a:t>om het gesprek te kunnen voeren over het beleid en de praktijk: de disk stimuleert en faciliteert de onderbouwing van LOB</a:t>
            </a:r>
          </a:p>
          <a:p>
            <a:pPr marL="171450" indent="-171450">
              <a:buFont typeface="Arial" panose="020B0604020202020204" pitchFamily="34" charset="0"/>
              <a:buChar char="•"/>
            </a:pPr>
            <a:r>
              <a:rPr lang="nl-NL" baseline="0" dirty="0" smtClean="0"/>
              <a:t>om de regie te kunnen voeren over LOB</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NL" baseline="0" dirty="0" smtClean="0"/>
              <a:t>om samen te kunnen werken aan de optimalisering van LOB</a:t>
            </a:r>
          </a:p>
          <a:p>
            <a:pPr marL="171450" indent="-171450">
              <a:buFont typeface="Arial" panose="020B0604020202020204" pitchFamily="34" charset="0"/>
              <a:buChar char="•"/>
            </a:pPr>
            <a:r>
              <a:rPr lang="nl-NL" dirty="0" smtClean="0"/>
              <a:t>bij de inhoudelijke en praktische</a:t>
            </a:r>
            <a:r>
              <a:rPr lang="nl-NL" baseline="0" dirty="0" smtClean="0"/>
              <a:t> concretisering van LOB (wat en hoe)</a:t>
            </a:r>
            <a:endParaRPr lang="nl-NL" dirty="0" smtClean="0"/>
          </a:p>
          <a:p>
            <a:pPr marL="171450" indent="-171450">
              <a:buFont typeface="Arial" panose="020B0604020202020204" pitchFamily="34" charset="0"/>
              <a:buChar char="•"/>
            </a:pPr>
            <a:r>
              <a:rPr lang="nl-NL" dirty="0" smtClean="0"/>
              <a:t>bij de bepaling (en spreiding) van LOB-lesactiviteiten</a:t>
            </a:r>
          </a:p>
          <a:p>
            <a:pPr marL="171450" indent="-171450">
              <a:buFont typeface="Arial" panose="020B0604020202020204" pitchFamily="34" charset="0"/>
              <a:buChar char="•"/>
            </a:pPr>
            <a:endParaRPr lang="nl-NL" dirty="0" smtClean="0"/>
          </a:p>
          <a:p>
            <a:pPr marL="0" indent="0">
              <a:buFont typeface="Arial" panose="020B0604020202020204" pitchFamily="34" charset="0"/>
              <a:buNone/>
            </a:pPr>
            <a:r>
              <a:rPr lang="nl-NL" dirty="0" smtClean="0"/>
              <a:t>De LOB-disk kan tevens een onderlegger zijn voor het loopbaandossier</a:t>
            </a:r>
            <a:r>
              <a:rPr lang="nl-NL" baseline="0" dirty="0" smtClean="0"/>
              <a:t> en een instrument om de </a:t>
            </a:r>
            <a:r>
              <a:rPr lang="nl-NL" dirty="0" smtClean="0"/>
              <a:t>ontwikkeling van leerlingen te volgen</a:t>
            </a:r>
            <a:r>
              <a:rPr lang="nl-NL" baseline="0" dirty="0" smtClean="0"/>
              <a:t> </a:t>
            </a:r>
            <a:r>
              <a:rPr lang="nl-NL" baseline="0" dirty="0" smtClean="0">
                <a:sym typeface="Wingdings" panose="05000000000000000000" pitchFamily="2" charset="2"/>
              </a:rPr>
              <a:t> waar zitten die dan precies?</a:t>
            </a:r>
            <a:endParaRPr lang="nl-NL" dirty="0" smtClean="0"/>
          </a:p>
          <a:p>
            <a:endParaRPr lang="nl-NL" dirty="0"/>
          </a:p>
        </p:txBody>
      </p:sp>
      <p:sp>
        <p:nvSpPr>
          <p:cNvPr id="4" name="Tijdelijke aanduiding voor dianummer 3"/>
          <p:cNvSpPr>
            <a:spLocks noGrp="1"/>
          </p:cNvSpPr>
          <p:nvPr>
            <p:ph type="sldNum" sz="quarter" idx="10"/>
          </p:nvPr>
        </p:nvSpPr>
        <p:spPr/>
        <p:txBody>
          <a:bodyPr/>
          <a:lstStyle/>
          <a:p>
            <a:fld id="{D224104D-ADF3-4D0F-BA59-15213FC20496}" type="slidenum">
              <a:rPr lang="nl-NL" smtClean="0"/>
              <a:t>4</a:t>
            </a:fld>
            <a:endParaRPr lang="nl-NL" dirty="0"/>
          </a:p>
        </p:txBody>
      </p:sp>
    </p:spTree>
    <p:extLst>
      <p:ext uri="{BB962C8B-B14F-4D97-AF65-F5344CB8AC3E}">
        <p14:creationId xmlns:p14="http://schemas.microsoft.com/office/powerpoint/2010/main" val="8230144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D224104D-ADF3-4D0F-BA59-15213FC20496}" type="slidenum">
              <a:rPr lang="nl-NL" smtClean="0"/>
              <a:t>6</a:t>
            </a:fld>
            <a:endParaRPr lang="nl-NL" dirty="0"/>
          </a:p>
        </p:txBody>
      </p:sp>
    </p:spTree>
    <p:extLst>
      <p:ext uri="{BB962C8B-B14F-4D97-AF65-F5344CB8AC3E}">
        <p14:creationId xmlns:p14="http://schemas.microsoft.com/office/powerpoint/2010/main" val="246600471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13" name="Afbeelding 12" descr="shutterstock_23739916_mag_klein_vaag_geknipt.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1"/>
            <a:ext cx="9150875" cy="4074583"/>
          </a:xfrm>
          <a:prstGeom prst="rect">
            <a:avLst/>
          </a:prstGeom>
        </p:spPr>
      </p:pic>
      <p:sp>
        <p:nvSpPr>
          <p:cNvPr id="8" name="Rechthoek 7"/>
          <p:cNvSpPr/>
          <p:nvPr userDrawn="1"/>
        </p:nvSpPr>
        <p:spPr>
          <a:xfrm>
            <a:off x="0" y="3683000"/>
            <a:ext cx="9144000" cy="3175001"/>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dirty="0">
              <a:solidFill>
                <a:schemeClr val="bg1"/>
              </a:solidFill>
            </a:endParaRPr>
          </a:p>
        </p:txBody>
      </p:sp>
      <p:pic>
        <p:nvPicPr>
          <p:cNvPr id="9" name="Afbeelding 8" descr="SLO_logo_totaal.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555067" y="867805"/>
            <a:ext cx="1289733" cy="7259099"/>
          </a:xfrm>
          <a:prstGeom prst="rect">
            <a:avLst/>
          </a:prstGeom>
        </p:spPr>
      </p:pic>
      <p:sp>
        <p:nvSpPr>
          <p:cNvPr id="2" name="Titel 1"/>
          <p:cNvSpPr>
            <a:spLocks noGrp="1"/>
          </p:cNvSpPr>
          <p:nvPr>
            <p:ph type="ctrTitle"/>
          </p:nvPr>
        </p:nvSpPr>
        <p:spPr>
          <a:xfrm>
            <a:off x="2617788" y="1309533"/>
            <a:ext cx="6314545" cy="2348473"/>
          </a:xfrm>
        </p:spPr>
        <p:txBody>
          <a:bodyPr>
            <a:normAutofit/>
          </a:bodyPr>
          <a:lstStyle>
            <a:lvl1pPr algn="l">
              <a:defRPr sz="4000" b="1" i="0">
                <a:latin typeface="Arial"/>
                <a:cs typeface="Arial"/>
              </a:defRPr>
            </a:lvl1pPr>
          </a:lstStyle>
          <a:p>
            <a:r>
              <a:rPr lang="nl-NL" smtClean="0"/>
              <a:t>Titelstijl van model bewerken</a:t>
            </a:r>
            <a:endParaRPr lang="nl-NL" dirty="0"/>
          </a:p>
        </p:txBody>
      </p:sp>
      <p:sp>
        <p:nvSpPr>
          <p:cNvPr id="3" name="Subtitel 2"/>
          <p:cNvSpPr>
            <a:spLocks noGrp="1"/>
          </p:cNvSpPr>
          <p:nvPr>
            <p:ph type="subTitle" idx="1"/>
          </p:nvPr>
        </p:nvSpPr>
        <p:spPr>
          <a:xfrm>
            <a:off x="2617787" y="4305300"/>
            <a:ext cx="6526212" cy="1217100"/>
          </a:xfrm>
        </p:spPr>
        <p:txBody>
          <a:bodyPr>
            <a:normAutofit/>
          </a:bodyPr>
          <a:lstStyle>
            <a:lvl1pPr marL="0" indent="0" algn="l">
              <a:buNone/>
              <a:defRPr sz="2400" b="1" i="0">
                <a:solidFill>
                  <a:schemeClr val="bg1">
                    <a:lumMod val="65000"/>
                  </a:schemeClr>
                </a:solidFill>
                <a:effectLst/>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titelstijl van het model te bewerken</a:t>
            </a:r>
            <a:endParaRPr lang="nl-NL" dirty="0"/>
          </a:p>
        </p:txBody>
      </p:sp>
      <p:sp>
        <p:nvSpPr>
          <p:cNvPr id="4" name="Tijdelijke aanduiding voor datum 3"/>
          <p:cNvSpPr>
            <a:spLocks noGrp="1"/>
          </p:cNvSpPr>
          <p:nvPr>
            <p:ph type="dt" sz="half" idx="10"/>
          </p:nvPr>
        </p:nvSpPr>
        <p:spPr/>
        <p:txBody>
          <a:bodyPr/>
          <a:lstStyle/>
          <a:p>
            <a:fld id="{C09803BF-A17C-4846-9E8E-9066EF5C02B5}" type="datetimeFigureOut">
              <a:rPr lang="nl-NL" smtClean="0"/>
              <a:t>10-11-2015</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EFECCCC9-B970-6D4A-A7A8-4C900A203D51}" type="slidenum">
              <a:rPr lang="nl-NL" smtClean="0"/>
              <a:t>‹nr.›</a:t>
            </a:fld>
            <a:endParaRPr lang="nl-NL" dirty="0"/>
          </a:p>
        </p:txBody>
      </p:sp>
      <p:sp>
        <p:nvSpPr>
          <p:cNvPr id="10" name="Rechthoek 9"/>
          <p:cNvSpPr/>
          <p:nvPr userDrawn="1"/>
        </p:nvSpPr>
        <p:spPr>
          <a:xfrm>
            <a:off x="2439792" y="3683000"/>
            <a:ext cx="6704207" cy="303989"/>
          </a:xfrm>
          <a:prstGeom prst="rect">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sz="1400" dirty="0"/>
          </a:p>
        </p:txBody>
      </p:sp>
      <p:sp>
        <p:nvSpPr>
          <p:cNvPr id="12" name="Rechthoek 11"/>
          <p:cNvSpPr/>
          <p:nvPr userDrawn="1"/>
        </p:nvSpPr>
        <p:spPr>
          <a:xfrm>
            <a:off x="2439793" y="3658006"/>
            <a:ext cx="5105182" cy="30398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nl-NL" sz="1400" dirty="0" smtClean="0"/>
              <a:t>SLO</a:t>
            </a:r>
            <a:r>
              <a:rPr lang="nl-NL" sz="1400" baseline="0" dirty="0" smtClean="0"/>
              <a:t> </a:t>
            </a:r>
            <a:r>
              <a:rPr lang="nl-NL" sz="1200" baseline="0" dirty="0" smtClean="0"/>
              <a:t>●</a:t>
            </a:r>
            <a:r>
              <a:rPr lang="nl-NL" sz="1400" baseline="0" dirty="0" smtClean="0"/>
              <a:t> nationaal expertisecentrum leerplanontwikkeling</a:t>
            </a:r>
            <a:endParaRPr lang="nl-NL" sz="1400" dirty="0"/>
          </a:p>
        </p:txBody>
      </p:sp>
    </p:spTree>
    <p:extLst>
      <p:ext uri="{BB962C8B-B14F-4D97-AF65-F5344CB8AC3E}">
        <p14:creationId xmlns:p14="http://schemas.microsoft.com/office/powerpoint/2010/main" val="150152146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C09803BF-A17C-4846-9E8E-9066EF5C02B5}" type="datetimeFigureOut">
              <a:rPr lang="nl-NL" smtClean="0"/>
              <a:t>10-11-2015</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EFECCCC9-B970-6D4A-A7A8-4C900A203D51}" type="slidenum">
              <a:rPr lang="nl-NL" smtClean="0"/>
              <a:t>‹nr.›</a:t>
            </a:fld>
            <a:endParaRPr lang="nl-NL" dirty="0"/>
          </a:p>
        </p:txBody>
      </p:sp>
    </p:spTree>
    <p:extLst>
      <p:ext uri="{BB962C8B-B14F-4D97-AF65-F5344CB8AC3E}">
        <p14:creationId xmlns:p14="http://schemas.microsoft.com/office/powerpoint/2010/main" val="3716092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Titelstijl van model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C09803BF-A17C-4846-9E8E-9066EF5C02B5}" type="datetimeFigureOut">
              <a:rPr lang="nl-NL" smtClean="0"/>
              <a:t>10-11-2015</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EFECCCC9-B970-6D4A-A7A8-4C900A203D51}" type="slidenum">
              <a:rPr lang="nl-NL" smtClean="0"/>
              <a:t>‹nr.›</a:t>
            </a:fld>
            <a:endParaRPr lang="nl-NL" dirty="0"/>
          </a:p>
        </p:txBody>
      </p:sp>
    </p:spTree>
    <p:extLst>
      <p:ext uri="{BB962C8B-B14F-4D97-AF65-F5344CB8AC3E}">
        <p14:creationId xmlns:p14="http://schemas.microsoft.com/office/powerpoint/2010/main" val="1948616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inhoud 2"/>
          <p:cNvSpPr>
            <a:spLocks noGrp="1"/>
          </p:cNvSpPr>
          <p:nvPr>
            <p:ph idx="1"/>
          </p:nvPr>
        </p:nvSpPr>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C09803BF-A17C-4846-9E8E-9066EF5C02B5}" type="datetimeFigureOut">
              <a:rPr lang="nl-NL" smtClean="0"/>
              <a:t>10-11-2015</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EFECCCC9-B970-6D4A-A7A8-4C900A203D51}" type="slidenum">
              <a:rPr lang="nl-NL" smtClean="0"/>
              <a:t>‹nr.›</a:t>
            </a:fld>
            <a:endParaRPr lang="nl-NL" dirty="0"/>
          </a:p>
        </p:txBody>
      </p:sp>
    </p:spTree>
    <p:extLst>
      <p:ext uri="{BB962C8B-B14F-4D97-AF65-F5344CB8AC3E}">
        <p14:creationId xmlns:p14="http://schemas.microsoft.com/office/powerpoint/2010/main" val="18445397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Titelstijl van model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tekststijl van het model te bewerken</a:t>
            </a:r>
          </a:p>
        </p:txBody>
      </p:sp>
      <p:sp>
        <p:nvSpPr>
          <p:cNvPr id="4" name="Tijdelijke aanduiding voor datum 3"/>
          <p:cNvSpPr>
            <a:spLocks noGrp="1"/>
          </p:cNvSpPr>
          <p:nvPr>
            <p:ph type="dt" sz="half" idx="10"/>
          </p:nvPr>
        </p:nvSpPr>
        <p:spPr/>
        <p:txBody>
          <a:bodyPr/>
          <a:lstStyle/>
          <a:p>
            <a:fld id="{C09803BF-A17C-4846-9E8E-9066EF5C02B5}" type="datetimeFigureOut">
              <a:rPr lang="nl-NL" smtClean="0"/>
              <a:t>10-11-2015</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EFECCCC9-B970-6D4A-A7A8-4C900A203D51}" type="slidenum">
              <a:rPr lang="nl-NL" smtClean="0"/>
              <a:t>‹nr.›</a:t>
            </a:fld>
            <a:endParaRPr lang="nl-NL" dirty="0"/>
          </a:p>
        </p:txBody>
      </p:sp>
    </p:spTree>
    <p:extLst>
      <p:ext uri="{BB962C8B-B14F-4D97-AF65-F5344CB8AC3E}">
        <p14:creationId xmlns:p14="http://schemas.microsoft.com/office/powerpoint/2010/main" val="2599239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C09803BF-A17C-4846-9E8E-9066EF5C02B5}" type="datetimeFigureOut">
              <a:rPr lang="nl-NL" smtClean="0"/>
              <a:t>10-11-2015</a:t>
            </a:fld>
            <a:endParaRPr lang="nl-NL" dirty="0"/>
          </a:p>
        </p:txBody>
      </p:sp>
      <p:sp>
        <p:nvSpPr>
          <p:cNvPr id="6" name="Tijdelijke aanduiding voor voettekst 5"/>
          <p:cNvSpPr>
            <a:spLocks noGrp="1"/>
          </p:cNvSpPr>
          <p:nvPr>
            <p:ph type="ftr" sz="quarter" idx="11"/>
          </p:nvPr>
        </p:nvSpPr>
        <p:spPr/>
        <p:txBody>
          <a:bodyPr/>
          <a:lstStyle/>
          <a:p>
            <a:endParaRPr lang="nl-NL" dirty="0"/>
          </a:p>
        </p:txBody>
      </p:sp>
      <p:sp>
        <p:nvSpPr>
          <p:cNvPr id="7" name="Tijdelijke aanduiding voor dianummer 6"/>
          <p:cNvSpPr>
            <a:spLocks noGrp="1"/>
          </p:cNvSpPr>
          <p:nvPr>
            <p:ph type="sldNum" sz="quarter" idx="12"/>
          </p:nvPr>
        </p:nvSpPr>
        <p:spPr/>
        <p:txBody>
          <a:bodyPr/>
          <a:lstStyle/>
          <a:p>
            <a:fld id="{EFECCCC9-B970-6D4A-A7A8-4C900A203D51}" type="slidenum">
              <a:rPr lang="nl-NL" smtClean="0"/>
              <a:t>‹nr.›</a:t>
            </a:fld>
            <a:endParaRPr lang="nl-NL" dirty="0"/>
          </a:p>
        </p:txBody>
      </p:sp>
    </p:spTree>
    <p:extLst>
      <p:ext uri="{BB962C8B-B14F-4D97-AF65-F5344CB8AC3E}">
        <p14:creationId xmlns:p14="http://schemas.microsoft.com/office/powerpoint/2010/main" val="2445056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Titelstijl van model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C09803BF-A17C-4846-9E8E-9066EF5C02B5}" type="datetimeFigureOut">
              <a:rPr lang="nl-NL" smtClean="0"/>
              <a:t>10-11-2015</a:t>
            </a:fld>
            <a:endParaRPr lang="nl-NL" dirty="0"/>
          </a:p>
        </p:txBody>
      </p:sp>
      <p:sp>
        <p:nvSpPr>
          <p:cNvPr id="8" name="Tijdelijke aanduiding voor voettekst 7"/>
          <p:cNvSpPr>
            <a:spLocks noGrp="1"/>
          </p:cNvSpPr>
          <p:nvPr>
            <p:ph type="ftr" sz="quarter" idx="11"/>
          </p:nvPr>
        </p:nvSpPr>
        <p:spPr/>
        <p:txBody>
          <a:bodyPr/>
          <a:lstStyle/>
          <a:p>
            <a:endParaRPr lang="nl-NL" dirty="0"/>
          </a:p>
        </p:txBody>
      </p:sp>
      <p:sp>
        <p:nvSpPr>
          <p:cNvPr id="9" name="Tijdelijke aanduiding voor dianummer 8"/>
          <p:cNvSpPr>
            <a:spLocks noGrp="1"/>
          </p:cNvSpPr>
          <p:nvPr>
            <p:ph type="sldNum" sz="quarter" idx="12"/>
          </p:nvPr>
        </p:nvSpPr>
        <p:spPr/>
        <p:txBody>
          <a:bodyPr/>
          <a:lstStyle/>
          <a:p>
            <a:fld id="{EFECCCC9-B970-6D4A-A7A8-4C900A203D51}" type="slidenum">
              <a:rPr lang="nl-NL" smtClean="0"/>
              <a:t>‹nr.›</a:t>
            </a:fld>
            <a:endParaRPr lang="nl-NL" dirty="0"/>
          </a:p>
        </p:txBody>
      </p:sp>
    </p:spTree>
    <p:extLst>
      <p:ext uri="{BB962C8B-B14F-4D97-AF65-F5344CB8AC3E}">
        <p14:creationId xmlns:p14="http://schemas.microsoft.com/office/powerpoint/2010/main" val="26215822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datum 2"/>
          <p:cNvSpPr>
            <a:spLocks noGrp="1"/>
          </p:cNvSpPr>
          <p:nvPr>
            <p:ph type="dt" sz="half" idx="10"/>
          </p:nvPr>
        </p:nvSpPr>
        <p:spPr/>
        <p:txBody>
          <a:bodyPr/>
          <a:lstStyle/>
          <a:p>
            <a:fld id="{C09803BF-A17C-4846-9E8E-9066EF5C02B5}" type="datetimeFigureOut">
              <a:rPr lang="nl-NL" smtClean="0"/>
              <a:t>10-11-2015</a:t>
            </a:fld>
            <a:endParaRPr lang="nl-NL" dirty="0"/>
          </a:p>
        </p:txBody>
      </p:sp>
      <p:sp>
        <p:nvSpPr>
          <p:cNvPr id="4" name="Tijdelijke aanduiding voor voettekst 3"/>
          <p:cNvSpPr>
            <a:spLocks noGrp="1"/>
          </p:cNvSpPr>
          <p:nvPr>
            <p:ph type="ftr" sz="quarter" idx="11"/>
          </p:nvPr>
        </p:nvSpPr>
        <p:spPr/>
        <p:txBody>
          <a:bodyPr/>
          <a:lstStyle/>
          <a:p>
            <a:endParaRPr lang="nl-NL" dirty="0"/>
          </a:p>
        </p:txBody>
      </p:sp>
      <p:sp>
        <p:nvSpPr>
          <p:cNvPr id="5" name="Tijdelijke aanduiding voor dianummer 4"/>
          <p:cNvSpPr>
            <a:spLocks noGrp="1"/>
          </p:cNvSpPr>
          <p:nvPr>
            <p:ph type="sldNum" sz="quarter" idx="12"/>
          </p:nvPr>
        </p:nvSpPr>
        <p:spPr/>
        <p:txBody>
          <a:bodyPr/>
          <a:lstStyle/>
          <a:p>
            <a:fld id="{EFECCCC9-B970-6D4A-A7A8-4C900A203D51}" type="slidenum">
              <a:rPr lang="nl-NL" smtClean="0"/>
              <a:t>‹nr.›</a:t>
            </a:fld>
            <a:endParaRPr lang="nl-NL" dirty="0"/>
          </a:p>
        </p:txBody>
      </p:sp>
    </p:spTree>
    <p:extLst>
      <p:ext uri="{BB962C8B-B14F-4D97-AF65-F5344CB8AC3E}">
        <p14:creationId xmlns:p14="http://schemas.microsoft.com/office/powerpoint/2010/main" val="3008903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C09803BF-A17C-4846-9E8E-9066EF5C02B5}" type="datetimeFigureOut">
              <a:rPr lang="nl-NL" smtClean="0"/>
              <a:t>10-11-2015</a:t>
            </a:fld>
            <a:endParaRPr lang="nl-NL" dirty="0"/>
          </a:p>
        </p:txBody>
      </p:sp>
      <p:sp>
        <p:nvSpPr>
          <p:cNvPr id="3" name="Tijdelijke aanduiding voor voettekst 2"/>
          <p:cNvSpPr>
            <a:spLocks noGrp="1"/>
          </p:cNvSpPr>
          <p:nvPr>
            <p:ph type="ftr" sz="quarter" idx="11"/>
          </p:nvPr>
        </p:nvSpPr>
        <p:spPr/>
        <p:txBody>
          <a:bodyPr/>
          <a:lstStyle/>
          <a:p>
            <a:endParaRPr lang="nl-NL" dirty="0"/>
          </a:p>
        </p:txBody>
      </p:sp>
      <p:sp>
        <p:nvSpPr>
          <p:cNvPr id="4" name="Tijdelijke aanduiding voor dianummer 3"/>
          <p:cNvSpPr>
            <a:spLocks noGrp="1"/>
          </p:cNvSpPr>
          <p:nvPr>
            <p:ph type="sldNum" sz="quarter" idx="12"/>
          </p:nvPr>
        </p:nvSpPr>
        <p:spPr/>
        <p:txBody>
          <a:bodyPr/>
          <a:lstStyle/>
          <a:p>
            <a:fld id="{EFECCCC9-B970-6D4A-A7A8-4C900A203D51}" type="slidenum">
              <a:rPr lang="nl-NL" smtClean="0"/>
              <a:t>‹nr.›</a:t>
            </a:fld>
            <a:endParaRPr lang="nl-NL" dirty="0"/>
          </a:p>
        </p:txBody>
      </p:sp>
    </p:spTree>
    <p:extLst>
      <p:ext uri="{BB962C8B-B14F-4D97-AF65-F5344CB8AC3E}">
        <p14:creationId xmlns:p14="http://schemas.microsoft.com/office/powerpoint/2010/main" val="1116123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Titelstijl van model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tekststijl van het model te bewerken</a:t>
            </a:r>
          </a:p>
        </p:txBody>
      </p:sp>
      <p:sp>
        <p:nvSpPr>
          <p:cNvPr id="5" name="Tijdelijke aanduiding voor datum 4"/>
          <p:cNvSpPr>
            <a:spLocks noGrp="1"/>
          </p:cNvSpPr>
          <p:nvPr>
            <p:ph type="dt" sz="half" idx="10"/>
          </p:nvPr>
        </p:nvSpPr>
        <p:spPr/>
        <p:txBody>
          <a:bodyPr/>
          <a:lstStyle/>
          <a:p>
            <a:fld id="{C09803BF-A17C-4846-9E8E-9066EF5C02B5}" type="datetimeFigureOut">
              <a:rPr lang="nl-NL" smtClean="0"/>
              <a:t>10-11-2015</a:t>
            </a:fld>
            <a:endParaRPr lang="nl-NL" dirty="0"/>
          </a:p>
        </p:txBody>
      </p:sp>
      <p:sp>
        <p:nvSpPr>
          <p:cNvPr id="6" name="Tijdelijke aanduiding voor voettekst 5"/>
          <p:cNvSpPr>
            <a:spLocks noGrp="1"/>
          </p:cNvSpPr>
          <p:nvPr>
            <p:ph type="ftr" sz="quarter" idx="11"/>
          </p:nvPr>
        </p:nvSpPr>
        <p:spPr/>
        <p:txBody>
          <a:bodyPr/>
          <a:lstStyle/>
          <a:p>
            <a:endParaRPr lang="nl-NL" dirty="0"/>
          </a:p>
        </p:txBody>
      </p:sp>
      <p:sp>
        <p:nvSpPr>
          <p:cNvPr id="7" name="Tijdelijke aanduiding voor dianummer 6"/>
          <p:cNvSpPr>
            <a:spLocks noGrp="1"/>
          </p:cNvSpPr>
          <p:nvPr>
            <p:ph type="sldNum" sz="quarter" idx="12"/>
          </p:nvPr>
        </p:nvSpPr>
        <p:spPr/>
        <p:txBody>
          <a:bodyPr/>
          <a:lstStyle/>
          <a:p>
            <a:fld id="{EFECCCC9-B970-6D4A-A7A8-4C900A203D51}" type="slidenum">
              <a:rPr lang="nl-NL" smtClean="0"/>
              <a:t>‹nr.›</a:t>
            </a:fld>
            <a:endParaRPr lang="nl-NL" dirty="0"/>
          </a:p>
        </p:txBody>
      </p:sp>
    </p:spTree>
    <p:extLst>
      <p:ext uri="{BB962C8B-B14F-4D97-AF65-F5344CB8AC3E}">
        <p14:creationId xmlns:p14="http://schemas.microsoft.com/office/powerpoint/2010/main" val="3664602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Titelstijl van model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dirty="0" smtClean="0"/>
              <a:t>Sleep de afbeelding naar de tijdelijke aanduiding of klik op het pictogram als u een afbeelding wilt toevoegen</a:t>
            </a:r>
            <a:endParaRPr lang="nl-NL" dirty="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tekststijl van het model te bewerken</a:t>
            </a:r>
          </a:p>
        </p:txBody>
      </p:sp>
      <p:sp>
        <p:nvSpPr>
          <p:cNvPr id="5" name="Tijdelijke aanduiding voor datum 4"/>
          <p:cNvSpPr>
            <a:spLocks noGrp="1"/>
          </p:cNvSpPr>
          <p:nvPr>
            <p:ph type="dt" sz="half" idx="10"/>
          </p:nvPr>
        </p:nvSpPr>
        <p:spPr/>
        <p:txBody>
          <a:bodyPr/>
          <a:lstStyle/>
          <a:p>
            <a:fld id="{C09803BF-A17C-4846-9E8E-9066EF5C02B5}" type="datetimeFigureOut">
              <a:rPr lang="nl-NL" smtClean="0"/>
              <a:t>10-11-2015</a:t>
            </a:fld>
            <a:endParaRPr lang="nl-NL" dirty="0"/>
          </a:p>
        </p:txBody>
      </p:sp>
      <p:sp>
        <p:nvSpPr>
          <p:cNvPr id="6" name="Tijdelijke aanduiding voor voettekst 5"/>
          <p:cNvSpPr>
            <a:spLocks noGrp="1"/>
          </p:cNvSpPr>
          <p:nvPr>
            <p:ph type="ftr" sz="quarter" idx="11"/>
          </p:nvPr>
        </p:nvSpPr>
        <p:spPr/>
        <p:txBody>
          <a:bodyPr/>
          <a:lstStyle/>
          <a:p>
            <a:endParaRPr lang="nl-NL" dirty="0"/>
          </a:p>
        </p:txBody>
      </p:sp>
      <p:sp>
        <p:nvSpPr>
          <p:cNvPr id="7" name="Tijdelijke aanduiding voor dianummer 6"/>
          <p:cNvSpPr>
            <a:spLocks noGrp="1"/>
          </p:cNvSpPr>
          <p:nvPr>
            <p:ph type="sldNum" sz="quarter" idx="12"/>
          </p:nvPr>
        </p:nvSpPr>
        <p:spPr/>
        <p:txBody>
          <a:bodyPr/>
          <a:lstStyle/>
          <a:p>
            <a:fld id="{EFECCCC9-B970-6D4A-A7A8-4C900A203D51}" type="slidenum">
              <a:rPr lang="nl-NL" smtClean="0"/>
              <a:t>‹nr.›</a:t>
            </a:fld>
            <a:endParaRPr lang="nl-NL" dirty="0"/>
          </a:p>
        </p:txBody>
      </p:sp>
    </p:spTree>
    <p:extLst>
      <p:ext uri="{BB962C8B-B14F-4D97-AF65-F5344CB8AC3E}">
        <p14:creationId xmlns:p14="http://schemas.microsoft.com/office/powerpoint/2010/main" val="2968992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dirty="0" smtClean="0"/>
              <a:t>Titelstijl van model bewerken</a:t>
            </a:r>
            <a:endParaRPr lang="nl-NL" dirty="0"/>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dirty="0" smtClean="0"/>
              <a:t>Klik om de tekststijl van het model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9803BF-A17C-4846-9E8E-9066EF5C02B5}" type="datetimeFigureOut">
              <a:rPr lang="nl-NL" smtClean="0"/>
              <a:t>10-11-2015</a:t>
            </a:fld>
            <a:endParaRPr lang="nl-NL" dirty="0"/>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dirty="0"/>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ECCCC9-B970-6D4A-A7A8-4C900A203D51}" type="slidenum">
              <a:rPr lang="nl-NL" smtClean="0"/>
              <a:t>‹nr.›</a:t>
            </a:fld>
            <a:endParaRPr lang="nl-NL" dirty="0"/>
          </a:p>
        </p:txBody>
      </p:sp>
      <p:sp>
        <p:nvSpPr>
          <p:cNvPr id="8" name="Rechthoek 7"/>
          <p:cNvSpPr/>
          <p:nvPr/>
        </p:nvSpPr>
        <p:spPr>
          <a:xfrm>
            <a:off x="0" y="6126163"/>
            <a:ext cx="9144000" cy="731837"/>
          </a:xfrm>
          <a:prstGeom prst="rect">
            <a:avLst/>
          </a:prstGeom>
          <a:solidFill>
            <a:srgbClr val="CC006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dirty="0"/>
          </a:p>
        </p:txBody>
      </p:sp>
      <p:pic>
        <p:nvPicPr>
          <p:cNvPr id="10" name="Afbeelding 9" descr="SLO.pn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457200" y="6270356"/>
            <a:ext cx="557803" cy="359676"/>
          </a:xfrm>
          <a:prstGeom prst="rect">
            <a:avLst/>
          </a:prstGeom>
        </p:spPr>
      </p:pic>
      <p:pic>
        <p:nvPicPr>
          <p:cNvPr id="12" name="Afbeelding 11" descr="logo met tekst diap.png"/>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6675928" y="6270356"/>
            <a:ext cx="2148912" cy="451119"/>
          </a:xfrm>
          <a:prstGeom prst="rect">
            <a:avLst/>
          </a:prstGeom>
        </p:spPr>
      </p:pic>
    </p:spTree>
    <p:extLst>
      <p:ext uri="{BB962C8B-B14F-4D97-AF65-F5344CB8AC3E}">
        <p14:creationId xmlns:p14="http://schemas.microsoft.com/office/powerpoint/2010/main" val="2549356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a:bodyPr>
          <a:lstStyle/>
          <a:p>
            <a:r>
              <a:rPr lang="nl-NL" dirty="0" smtClean="0"/>
              <a:t>Basiskennis LOB</a:t>
            </a:r>
            <a:br>
              <a:rPr lang="nl-NL" dirty="0" smtClean="0"/>
            </a:br>
            <a:endParaRPr lang="nl-NL" sz="2700" dirty="0"/>
          </a:p>
        </p:txBody>
      </p:sp>
      <p:sp>
        <p:nvSpPr>
          <p:cNvPr id="3" name="Ondertitel 2"/>
          <p:cNvSpPr>
            <a:spLocks noGrp="1"/>
          </p:cNvSpPr>
          <p:nvPr>
            <p:ph type="subTitle" idx="1"/>
          </p:nvPr>
        </p:nvSpPr>
        <p:spPr/>
        <p:txBody>
          <a:bodyPr>
            <a:normAutofit/>
          </a:bodyPr>
          <a:lstStyle/>
          <a:p>
            <a:r>
              <a:rPr lang="nl-NL" sz="1400" i="1" dirty="0" smtClean="0"/>
              <a:t> </a:t>
            </a:r>
          </a:p>
        </p:txBody>
      </p:sp>
    </p:spTree>
    <p:extLst>
      <p:ext uri="{BB962C8B-B14F-4D97-AF65-F5344CB8AC3E}">
        <p14:creationId xmlns:p14="http://schemas.microsoft.com/office/powerpoint/2010/main" val="14478445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LOB: Waarom? Daarom!</a:t>
            </a:r>
          </a:p>
        </p:txBody>
      </p:sp>
      <p:sp>
        <p:nvSpPr>
          <p:cNvPr id="3" name="Tijdelijke aanduiding voor inhoud 2"/>
          <p:cNvSpPr>
            <a:spLocks noGrp="1"/>
          </p:cNvSpPr>
          <p:nvPr>
            <p:ph idx="1"/>
          </p:nvPr>
        </p:nvSpPr>
        <p:spPr/>
        <p:txBody>
          <a:bodyPr/>
          <a:lstStyle/>
          <a:p>
            <a:pPr>
              <a:defRPr/>
            </a:pPr>
            <a:r>
              <a:rPr lang="nl-NL" sz="2000" dirty="0"/>
              <a:t>Maatschappelijke ontwikkelingen</a:t>
            </a:r>
          </a:p>
          <a:p>
            <a:pPr lvl="1">
              <a:defRPr/>
            </a:pPr>
            <a:r>
              <a:rPr lang="nl-NL" sz="1900" dirty="0"/>
              <a:t>Minder in de voetsporen van vader en moeder (individualisering)</a:t>
            </a:r>
          </a:p>
          <a:p>
            <a:pPr lvl="1">
              <a:defRPr/>
            </a:pPr>
            <a:r>
              <a:rPr lang="nl-NL" sz="1900" dirty="0"/>
              <a:t>Minder herkenbare beroepen, enorme toename van (nieuwe) functies en beroepen</a:t>
            </a:r>
          </a:p>
          <a:p>
            <a:pPr lvl="1">
              <a:defRPr/>
            </a:pPr>
            <a:r>
              <a:rPr lang="nl-NL" sz="1900" dirty="0"/>
              <a:t>Minder banen voor het leven, meer flexibiliteit in het arbeidsproces</a:t>
            </a:r>
          </a:p>
          <a:p>
            <a:pPr lvl="1">
              <a:defRPr/>
            </a:pPr>
            <a:r>
              <a:rPr lang="nl-NL" sz="1900" dirty="0"/>
              <a:t>Nog steeds toenemende behoefte aan hoger opgeleiden</a:t>
            </a:r>
          </a:p>
          <a:p>
            <a:pPr lvl="1">
              <a:defRPr/>
            </a:pPr>
            <a:r>
              <a:rPr lang="nl-NL" sz="1900" dirty="0"/>
              <a:t>Veel keuzemogelijkheden</a:t>
            </a:r>
          </a:p>
          <a:p>
            <a:pPr lvl="1">
              <a:defRPr/>
            </a:pPr>
            <a:endParaRPr lang="nl-NL" sz="1900" dirty="0"/>
          </a:p>
          <a:p>
            <a:pPr lvl="1">
              <a:buFont typeface="Wingdings" pitchFamily="2" charset="2"/>
              <a:buChar char="Ø"/>
              <a:defRPr/>
            </a:pPr>
            <a:r>
              <a:rPr lang="nl-NL" sz="1900" dirty="0"/>
              <a:t>Dit alles vraagt </a:t>
            </a:r>
            <a:r>
              <a:rPr lang="nl-NL" sz="1900" dirty="0" smtClean="0"/>
              <a:t>om vaardigheden op het gebied van </a:t>
            </a:r>
            <a:r>
              <a:rPr lang="nl-NL" sz="1900" i="1" dirty="0" smtClean="0"/>
              <a:t>'leren</a:t>
            </a:r>
            <a:r>
              <a:rPr lang="nl-NL" sz="1900" dirty="0" smtClean="0"/>
              <a:t> </a:t>
            </a:r>
            <a:r>
              <a:rPr lang="nl-NL" sz="1900" dirty="0"/>
              <a:t>kiezen' en </a:t>
            </a:r>
            <a:r>
              <a:rPr lang="nl-NL" sz="1900" dirty="0" smtClean="0"/>
              <a:t>de '(</a:t>
            </a:r>
            <a:r>
              <a:rPr lang="nl-NL" sz="1900" dirty="0"/>
              <a:t>leer)loopbaan </a:t>
            </a:r>
            <a:r>
              <a:rPr lang="nl-NL" sz="1900" i="1" dirty="0" smtClean="0"/>
              <a:t>leren</a:t>
            </a:r>
            <a:r>
              <a:rPr lang="nl-NL" sz="1900" dirty="0" smtClean="0"/>
              <a:t> sturen</a:t>
            </a:r>
            <a:endParaRPr lang="nl-NL" sz="1900" dirty="0"/>
          </a:p>
          <a:p>
            <a:endParaRPr lang="nl-NL" dirty="0"/>
          </a:p>
        </p:txBody>
      </p:sp>
    </p:spTree>
    <p:extLst>
      <p:ext uri="{BB962C8B-B14F-4D97-AF65-F5344CB8AC3E}">
        <p14:creationId xmlns:p14="http://schemas.microsoft.com/office/powerpoint/2010/main" val="34274403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LOB: waarom? Daarom!</a:t>
            </a:r>
            <a:endParaRPr lang="nl-NL" dirty="0"/>
          </a:p>
        </p:txBody>
      </p:sp>
      <p:sp>
        <p:nvSpPr>
          <p:cNvPr id="3" name="Tijdelijke aanduiding voor inhoud 2"/>
          <p:cNvSpPr>
            <a:spLocks noGrp="1"/>
          </p:cNvSpPr>
          <p:nvPr>
            <p:ph idx="1"/>
          </p:nvPr>
        </p:nvSpPr>
        <p:spPr/>
        <p:txBody>
          <a:bodyPr>
            <a:normAutofit/>
          </a:bodyPr>
          <a:lstStyle/>
          <a:p>
            <a:r>
              <a:rPr lang="nl-NL" sz="1600" dirty="0"/>
              <a:t>Ontwikkelingen in het onderwijs</a:t>
            </a:r>
          </a:p>
          <a:p>
            <a:pPr lvl="1"/>
            <a:r>
              <a:rPr lang="nl-NL" sz="1600" dirty="0"/>
              <a:t>Relatief hoog switchgedrag van tl-leerlingen in mbo en hbo</a:t>
            </a:r>
          </a:p>
          <a:p>
            <a:pPr lvl="1"/>
            <a:r>
              <a:rPr lang="nl-NL" sz="1600" dirty="0"/>
              <a:t>Onderzoek VO-raad over tl (2010): leerlingen hebben beperkt beroeps- en opleidingsbeeld</a:t>
            </a:r>
          </a:p>
          <a:p>
            <a:pPr lvl="1"/>
            <a:r>
              <a:rPr lang="nl-NL" sz="1600" dirty="0"/>
              <a:t>Onderzoek </a:t>
            </a:r>
            <a:r>
              <a:rPr lang="nl-NL" sz="1600" dirty="0" smtClean="0"/>
              <a:t>Laks: 'Scholieren eisen tijd en begeleiding voor hun loopbaan"  (Laks, 2013)</a:t>
            </a:r>
          </a:p>
          <a:p>
            <a:pPr lvl="2"/>
            <a:r>
              <a:rPr lang="nl-NL" sz="1600" dirty="0" smtClean="0"/>
              <a:t>Leerlingen hebben behoefte aan LOB die begint in leerjaar 1 en toeneemt in de laatste leerjaren.</a:t>
            </a:r>
          </a:p>
          <a:p>
            <a:pPr lvl="2"/>
            <a:r>
              <a:rPr lang="nl-NL" sz="1600" dirty="0" smtClean="0"/>
              <a:t>Leerlingen willen ervaringen opdoen, stages lopen , proeflessen volgen, voorlichting en informatie krijgen. </a:t>
            </a:r>
          </a:p>
          <a:p>
            <a:pPr lvl="2"/>
            <a:r>
              <a:rPr lang="nl-NL" sz="1600" dirty="0" smtClean="0"/>
              <a:t>Leerlingen vinden dat decaan, mentor</a:t>
            </a:r>
            <a:r>
              <a:rPr lang="nl-NL" sz="1600" dirty="0"/>
              <a:t> </a:t>
            </a:r>
            <a:r>
              <a:rPr lang="nl-NL" sz="1600" dirty="0" smtClean="0"/>
              <a:t>en vakdocenten alle drie een bijdrage kunnen leveren aan het keuzeproces en verwachten dat de drie pijlers samenwerken daarin. De rol van vakdocenten mag daarin groter worden.</a:t>
            </a:r>
          </a:p>
          <a:p>
            <a:pPr lvl="2"/>
            <a:r>
              <a:rPr lang="nl-NL" sz="1600" dirty="0" smtClean="0"/>
              <a:t>Leerlingen willen </a:t>
            </a:r>
            <a:r>
              <a:rPr lang="nl-NL" sz="1600" dirty="0" err="1" smtClean="0"/>
              <a:t>social</a:t>
            </a:r>
            <a:r>
              <a:rPr lang="nl-NL" sz="1600" dirty="0" smtClean="0"/>
              <a:t> media  leren gebruiken in relatie tot het keuzeproces.  </a:t>
            </a:r>
            <a:r>
              <a:rPr lang="nl-NL" sz="1600" dirty="0"/>
              <a:t/>
            </a:r>
            <a:br>
              <a:rPr lang="nl-NL" sz="1600" dirty="0"/>
            </a:br>
            <a:endParaRPr lang="nl-NL" sz="1600" dirty="0"/>
          </a:p>
        </p:txBody>
      </p:sp>
    </p:spTree>
    <p:extLst>
      <p:ext uri="{BB962C8B-B14F-4D97-AF65-F5344CB8AC3E}">
        <p14:creationId xmlns:p14="http://schemas.microsoft.com/office/powerpoint/2010/main" val="41141635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nl-NL" sz="3200" smtClean="0">
                <a:solidFill>
                  <a:schemeClr val="bg1">
                    <a:lumMod val="50000"/>
                  </a:schemeClr>
                </a:solidFill>
              </a:rPr>
              <a:t>LOB-Disk</a:t>
            </a:r>
            <a:endParaRPr lang="nl-NL" sz="3200" dirty="0">
              <a:solidFill>
                <a:schemeClr val="bg1">
                  <a:lumMod val="50000"/>
                </a:schemeClr>
              </a:solidFill>
            </a:endParaRPr>
          </a:p>
        </p:txBody>
      </p:sp>
      <p:pic>
        <p:nvPicPr>
          <p:cNvPr id="6" name="Tijdelijke aanduiding voor inhoud 5"/>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291551" y="0"/>
            <a:ext cx="6173448" cy="6126163"/>
          </a:xfrm>
        </p:spPr>
      </p:pic>
    </p:spTree>
    <p:extLst>
      <p:ext uri="{BB962C8B-B14F-4D97-AF65-F5344CB8AC3E}">
        <p14:creationId xmlns:p14="http://schemas.microsoft.com/office/powerpoint/2010/main" val="22341368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Doelen van LOB:</a:t>
            </a:r>
            <a:br>
              <a:rPr lang="nl-NL" dirty="0"/>
            </a:br>
            <a:r>
              <a:rPr lang="nl-NL" dirty="0"/>
              <a:t>loopbaancompetenties ontwikkelen</a:t>
            </a:r>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1067601830"/>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303651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sym typeface="Wingdings" pitchFamily="2" charset="2"/>
              </a:rPr>
              <a:t>Op weg naar </a:t>
            </a:r>
            <a:r>
              <a:rPr lang="nl-NL" dirty="0">
                <a:sym typeface="Wingdings" pitchFamily="2" charset="2"/>
              </a:rPr>
              <a:t>een praktijknabije LOB</a:t>
            </a:r>
            <a:endParaRPr lang="nl-NL" dirty="0"/>
          </a:p>
        </p:txBody>
      </p:sp>
      <p:graphicFrame>
        <p:nvGraphicFramePr>
          <p:cNvPr id="4" name="Tijdelijke aanduiding voor tabel 3"/>
          <p:cNvGraphicFramePr>
            <a:graphicFrameLocks noGrp="1"/>
          </p:cNvGraphicFramePr>
          <p:nvPr>
            <p:ph idx="1"/>
            <p:extLst>
              <p:ext uri="{D42A27DB-BD31-4B8C-83A1-F6EECF244321}">
                <p14:modId xmlns:p14="http://schemas.microsoft.com/office/powerpoint/2010/main" val="2507390799"/>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702924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Kenmerken praktijknabije LOB</a:t>
            </a:r>
            <a:endParaRPr lang="nl-NL" dirty="0"/>
          </a:p>
        </p:txBody>
      </p:sp>
      <p:sp>
        <p:nvSpPr>
          <p:cNvPr id="3" name="Tijdelijke aanduiding voor inhoud 2"/>
          <p:cNvSpPr>
            <a:spLocks noGrp="1"/>
          </p:cNvSpPr>
          <p:nvPr>
            <p:ph idx="1"/>
          </p:nvPr>
        </p:nvSpPr>
        <p:spPr/>
        <p:txBody>
          <a:bodyPr>
            <a:normAutofit/>
          </a:bodyPr>
          <a:lstStyle/>
          <a:p>
            <a:r>
              <a:rPr lang="nl-NL" dirty="0" smtClean="0"/>
              <a:t>Praktijknabij </a:t>
            </a:r>
            <a:r>
              <a:rPr lang="nl-NL" dirty="0"/>
              <a:t>en </a:t>
            </a:r>
            <a:r>
              <a:rPr lang="nl-NL" dirty="0" smtClean="0"/>
              <a:t>ervaringsgericht: realistische buitenschoolse opdrachten</a:t>
            </a:r>
            <a:endParaRPr lang="nl-NL" dirty="0"/>
          </a:p>
          <a:p>
            <a:r>
              <a:rPr lang="nl-NL" dirty="0" smtClean="0"/>
              <a:t>Leerlinggericht en </a:t>
            </a:r>
            <a:r>
              <a:rPr lang="nl-NL" dirty="0" err="1" smtClean="0"/>
              <a:t>vraaggestuurd</a:t>
            </a:r>
            <a:r>
              <a:rPr lang="nl-NL" dirty="0" smtClean="0"/>
              <a:t>: rekening houden met de vraag van de leerling</a:t>
            </a:r>
          </a:p>
          <a:p>
            <a:r>
              <a:rPr lang="nl-NL" dirty="0" smtClean="0"/>
              <a:t>Reflectie door middel van dialoog </a:t>
            </a:r>
            <a:endParaRPr lang="nl-NL" dirty="0"/>
          </a:p>
          <a:p>
            <a:endParaRPr lang="nl-NL" dirty="0"/>
          </a:p>
        </p:txBody>
      </p:sp>
    </p:spTree>
    <p:extLst>
      <p:ext uri="{BB962C8B-B14F-4D97-AF65-F5344CB8AC3E}">
        <p14:creationId xmlns:p14="http://schemas.microsoft.com/office/powerpoint/2010/main" val="3469434676"/>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sentatie5_tes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7106a2ac-038a-457f-8b58-ec67130d9d6d">47XQ5P3E4USX-10-1700</_dlc_DocId>
    <_dlc_DocIdUrl xmlns="7106a2ac-038a-457f-8b58-ec67130d9d6d">
      <Url>http://downloads.slo.nl/_layouts/15/DocIdRedir.aspx?ID=47XQ5P3E4USX-10-1700</Url>
      <Description>47XQ5P3E4USX-10-1700</Description>
    </_dlc_DocIdUrl>
    <RepAN xmlns="http://schemas.microsoft.com/sharepoint/v3">false</RepAN>
    <RepSector_0 xmlns="http://schemas.microsoft.com/sharepoint/v3">
      <Terms xmlns="http://schemas.microsoft.com/office/infopath/2007/PartnerControls"/>
    </RepSector_0>
    <RepDocumentType_0 xmlns="http://schemas.microsoft.com/sharepoint/v3">
      <Terms xmlns="http://schemas.microsoft.com/office/infopath/2007/PartnerControls"/>
    </RepDocumentType_0>
    <RepSectionSpecificTheme_0 xmlns="http://schemas.microsoft.com/sharepoint/v3">
      <Terms xmlns="http://schemas.microsoft.com/office/infopath/2007/PartnerControls"/>
    </RepSectionSpecificTheme_0>
    <RepProjectManager xmlns="http://schemas.microsoft.com/sharepoint/v3" xsi:nil="true"/>
    <RepAuthor_0 xmlns="http://schemas.microsoft.com/sharepoint/v3">
      <Terms xmlns="http://schemas.microsoft.com/office/infopath/2007/PartnerControls"/>
    </RepAuthor_0>
    <RepCurricularTheme_0 xmlns="http://schemas.microsoft.com/sharepoint/v3">
      <Terms xmlns="http://schemas.microsoft.com/office/infopath/2007/PartnerControls"/>
    </RepCurricularTheme_0>
    <RepSection_0 xmlns="http://schemas.microsoft.com/sharepoint/v3">
      <Terms xmlns="http://schemas.microsoft.com/office/infopath/2007/PartnerControls"/>
    </RepSection_0>
    <RepSummary xmlns="http://schemas.microsoft.com/sharepoint/v3" xsi:nil="true"/>
    <RepRelationOtherSloProjects xmlns="http://schemas.microsoft.com/sharepoint/v3" xsi:nil="true"/>
    <TaxCatchAll xmlns="7106a2ac-038a-457f-8b58-ec67130d9d6d"/>
    <RepFileFormat_0 xmlns="http://schemas.microsoft.com/sharepoint/v3">
      <Terms xmlns="http://schemas.microsoft.com/office/infopath/2007/PartnerControls"/>
    </RepFileFormat_0>
    <RepYear_0 xmlns="http://schemas.microsoft.com/sharepoint/v3">
      <Terms xmlns="http://schemas.microsoft.com/office/infopath/2007/PartnerControls"/>
    </RepYear_0>
    <RepANNumber xmlns="http://schemas.microsoft.com/sharepoint/v3" xsi:nil="true"/>
    <RepAreasOfExpertise_0 xmlns="http://schemas.microsoft.com/sharepoint/v3">
      <Terms xmlns="http://schemas.microsoft.com/office/infopath/2007/PartnerControls"/>
    </RepAreasOfExpertise_0>
    <RepSubjectContent_0 xmlns="http://schemas.microsoft.com/sharepoint/v3">
      <Terms xmlns="http://schemas.microsoft.com/office/infopath/2007/PartnerControls"/>
    </RepSubjectContent_0>
    <RepIsbn xmlns="http://schemas.microsoft.com/sharepoint/v3" xsi:nil="true"/>
    <RepAuthorInternal xmlns="http://schemas.microsoft.com/sharepoint/v3">
      <UserInfo>
        <DisplayName/>
        <AccountId xsi:nil="true"/>
        <AccountType/>
      </UserInfo>
    </RepAuthorInternal>
    <RepProjectName xmlns="http://schemas.microsoft.com/sharepoint/v3">Leergang LOB</RepProjectName>
    <RepApaNotation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2854694664375418C0DFD97ECA4320E" ma:contentTypeVersion="30" ma:contentTypeDescription="Een nieuw document maken." ma:contentTypeScope="" ma:versionID="deebfdf51245d71492e9f55ee35e9d79">
  <xsd:schema xmlns:xsd="http://www.w3.org/2001/XMLSchema" xmlns:xs="http://www.w3.org/2001/XMLSchema" xmlns:p="http://schemas.microsoft.com/office/2006/metadata/properties" xmlns:ns1="http://schemas.microsoft.com/sharepoint/v3" xmlns:ns2="7106a2ac-038a-457f-8b58-ec67130d9d6d" targetNamespace="http://schemas.microsoft.com/office/2006/metadata/properties" ma:root="true" ma:fieldsID="cd6365111a56e2db6761eb0a3e30232b" ns1:_="" ns2:_="">
    <xsd:import namespace="http://schemas.microsoft.com/sharepoint/v3"/>
    <xsd:import namespace="7106a2ac-038a-457f-8b58-ec67130d9d6d"/>
    <xsd:element name="properties">
      <xsd:complexType>
        <xsd:sequence>
          <xsd:element name="documentManagement">
            <xsd:complexType>
              <xsd:all>
                <xsd:element ref="ns2:_dlc_DocId" minOccurs="0"/>
                <xsd:element ref="ns2:_dlc_DocIdUrl" minOccurs="0"/>
                <xsd:element ref="ns2:_dlc_DocIdPersistId" minOccurs="0"/>
                <xsd:element ref="ns1:RepSummary" minOccurs="0"/>
                <xsd:element ref="ns1:RepAuthorInternal" minOccurs="0"/>
                <xsd:element ref="ns1:RepAuthor_0" minOccurs="0"/>
                <xsd:element ref="ns2:TaxCatchAll" minOccurs="0"/>
                <xsd:element ref="ns1:RepYear_0" minOccurs="0"/>
                <xsd:element ref="ns1:RepApaNotation" minOccurs="0"/>
                <xsd:element ref="ns1:RepIsbn" minOccurs="0"/>
                <xsd:element ref="ns1:RepAN" minOccurs="0"/>
                <xsd:element ref="ns1:RepANNumber" minOccurs="0"/>
                <xsd:element ref="ns1:RepProjectManager" minOccurs="0"/>
                <xsd:element ref="ns1:RepProjectName" minOccurs="0"/>
                <xsd:element ref="ns1:RepSector_0" minOccurs="0"/>
                <xsd:element ref="ns1:RepCurricularTheme_0" minOccurs="0"/>
                <xsd:element ref="ns1:RepSectionSpecificTheme_0" minOccurs="0"/>
                <xsd:element ref="ns1:RepSection_0" minOccurs="0"/>
                <xsd:element ref="ns1:RepAreasOfExpertise_0" minOccurs="0"/>
                <xsd:element ref="ns1:RepSubjectContent_0" minOccurs="0"/>
                <xsd:element ref="ns1:RepDocumentType_0" minOccurs="0"/>
                <xsd:element ref="ns1:RepRelationOtherSloProjects" minOccurs="0"/>
                <xsd:element ref="ns1:RepFileFormat_0"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RepSummary" ma:index="11" nillable="true" ma:displayName="Samenvatting" ma:internalName="RepSummary">
      <xsd:simpleType>
        <xsd:restriction base="dms:Unknown"/>
      </xsd:simpleType>
    </xsd:element>
    <xsd:element name="RepAuthorInternal" ma:index="12" nillable="true" ma:displayName="Interne auteur" ma:internalName="RepAuthorInternal">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pAuthor_0" ma:index="14" nillable="true" ma:taxonomy="true" ma:internalName="RepAuthor_0" ma:taxonomyFieldName="RepAuthor" ma:displayName="Externe auteur" ma:fieldId="{41811730-f000-45b3-bd8b-16482267924b}" ma:sspId="65bb9fad-8ecd-4e58-b951-1b0a685157da" ma:termSetId="ba36eed1-563e-4e70-a8a2-c86cb59a995a" ma:anchorId="00000000-0000-0000-0000-000000000000" ma:open="true" ma:isKeyword="false">
      <xsd:complexType>
        <xsd:sequence>
          <xsd:element ref="pc:Terms" minOccurs="0" maxOccurs="1"/>
        </xsd:sequence>
      </xsd:complexType>
    </xsd:element>
    <xsd:element name="RepYear_0" ma:index="17" nillable="true" ma:taxonomy="true" ma:internalName="RepYear_0" ma:taxonomyFieldName="RepYear" ma:displayName="Jaar van uitgave" ma:fieldId="{41811730-f000-48c8-bfe2-0d366b82495f}" ma:sspId="65bb9fad-8ecd-4e58-b951-1b0a685157da" ma:termSetId="d63ed34c-aaa4-4b39-8e2b-bccf6e3349f5" ma:anchorId="00000000-0000-0000-0000-000000000000" ma:open="false" ma:isKeyword="false">
      <xsd:complexType>
        <xsd:sequence>
          <xsd:element ref="pc:Terms" minOccurs="0" maxOccurs="1"/>
        </xsd:sequence>
      </xsd:complexType>
    </xsd:element>
    <xsd:element name="RepApaNotation" ma:index="18" nillable="true" ma:displayName="APA-notatie" ma:internalName="RepApaNotation">
      <xsd:simpleType>
        <xsd:restriction base="dms:Unknown"/>
      </xsd:simpleType>
    </xsd:element>
    <xsd:element name="RepIsbn" ma:index="19" nillable="true" ma:displayName="ISBN" ma:internalName="RepIsbn">
      <xsd:simpleType>
        <xsd:restriction base="dms:Text"/>
      </xsd:simpleType>
    </xsd:element>
    <xsd:element name="RepAN" ma:index="20" nillable="true" ma:displayName="AN" ma:default="FALSE" ma:internalName="RepAN">
      <xsd:simpleType>
        <xsd:restriction base="dms:Boolean"/>
      </xsd:simpleType>
    </xsd:element>
    <xsd:element name="RepANNumber" ma:index="21" nillable="true" ma:displayName="AN Nummer" ma:internalName="RepANNumber">
      <xsd:simpleType>
        <xsd:restriction base="dms:Text"/>
      </xsd:simpleType>
    </xsd:element>
    <xsd:element name="RepProjectManager" ma:index="22" nillable="true" ma:displayName="Projectleider" ma:internalName="RepProjectManager">
      <xsd:simpleType>
        <xsd:restriction base="dms:Text"/>
      </xsd:simpleType>
    </xsd:element>
    <xsd:element name="RepProjectName" ma:index="23" nillable="true" ma:displayName="Projectnaam" ma:internalName="RepProjectName">
      <xsd:simpleType>
        <xsd:restriction base="dms:Text"/>
      </xsd:simpleType>
    </xsd:element>
    <xsd:element name="RepSector_0" ma:index="25" nillable="true" ma:taxonomy="true" ma:internalName="RepSector_0" ma:taxonomyFieldName="RepSector" ma:displayName="Sector" ma:default="" ma:fieldId="{41811730-f000-4dc0-a699-476cd67ba1ec}" ma:taxonomyMulti="true" ma:sspId="65bb9fad-8ecd-4e58-b951-1b0a685157da" ma:termSetId="f094b31b-0180-4851-9ebd-5c7d9552b19c" ma:anchorId="00000000-0000-0000-0000-000000000000" ma:open="false" ma:isKeyword="false">
      <xsd:complexType>
        <xsd:sequence>
          <xsd:element ref="pc:Terms" minOccurs="0" maxOccurs="1"/>
        </xsd:sequence>
      </xsd:complexType>
    </xsd:element>
    <xsd:element name="RepCurricularTheme_0" ma:index="27" nillable="true" ma:taxonomy="true" ma:internalName="RepCurricularTheme_0" ma:taxonomyFieldName="RepCurricularTheme" ma:displayName="Leerplankundig thema" ma:fieldId="{41811730-f000-49a6-962c-7d5942b261fc}" ma:sspId="65bb9fad-8ecd-4e58-b951-1b0a685157da" ma:termSetId="c46f7ee8-50c4-42e2-9209-7c6adacde0a9" ma:anchorId="00000000-0000-0000-0000-000000000000" ma:open="false" ma:isKeyword="false">
      <xsd:complexType>
        <xsd:sequence>
          <xsd:element ref="pc:Terms" minOccurs="0" maxOccurs="1"/>
        </xsd:sequence>
      </xsd:complexType>
    </xsd:element>
    <xsd:element name="RepSectionSpecificTheme_0" ma:index="29" nillable="true" ma:taxonomy="true" ma:internalName="RepSectionSpecificTheme_0" ma:taxonomyFieldName="RepSectionSpecificTheme" ma:displayName="Vakspecifiek thema" ma:fieldId="{41811730-f000-47c9-8a06-df9868361aab}" ma:sspId="65bb9fad-8ecd-4e58-b951-1b0a685157da" ma:termSetId="d6eaa525-a5d0-4a07-b890-e9233743789f" ma:anchorId="00000000-0000-0000-0000-000000000000" ma:open="false" ma:isKeyword="false">
      <xsd:complexType>
        <xsd:sequence>
          <xsd:element ref="pc:Terms" minOccurs="0" maxOccurs="1"/>
        </xsd:sequence>
      </xsd:complexType>
    </xsd:element>
    <xsd:element name="RepSection_0" ma:index="31" nillable="true" ma:taxonomy="true" ma:internalName="RepSection_0" ma:taxonomyFieldName="RepSection" ma:displayName="Vaksectie" ma:fieldId="{41811730-f000-4881-8daa-6e8dd38b1ab1}" ma:sspId="65bb9fad-8ecd-4e58-b951-1b0a685157da" ma:termSetId="c6f33e55-e762-4fa4-8346-db1fc1809b2d" ma:anchorId="00000000-0000-0000-0000-000000000000" ma:open="false" ma:isKeyword="false">
      <xsd:complexType>
        <xsd:sequence>
          <xsd:element ref="pc:Terms" minOccurs="0" maxOccurs="1"/>
        </xsd:sequence>
      </xsd:complexType>
    </xsd:element>
    <xsd:element name="RepAreasOfExpertise_0" ma:index="33" nillable="true" ma:taxonomy="true" ma:internalName="RepAreasOfExpertise_0" ma:taxonomyFieldName="RepAreasOfExpertise" ma:displayName="Vakgebied" ma:fieldId="{41811730-f000-41a6-9b8a-29f77b277b4a}" ma:sspId="65bb9fad-8ecd-4e58-b951-1b0a685157da" ma:termSetId="53b2aeb1-af69-41af-ab5c-dcba5f532adf" ma:anchorId="00000000-0000-0000-0000-000000000000" ma:open="true" ma:isKeyword="false">
      <xsd:complexType>
        <xsd:sequence>
          <xsd:element ref="pc:Terms" minOccurs="0" maxOccurs="1"/>
        </xsd:sequence>
      </xsd:complexType>
    </xsd:element>
    <xsd:element name="RepSubjectContent_0" ma:index="35" nillable="true" ma:taxonomy="true" ma:internalName="RepSubjectContent_0" ma:taxonomyFieldName="RepSubjectContent" ma:displayName="Vakinhoud" ma:fieldId="{41811730-f000-43d1-9a5c-533514ab0582}" ma:sspId="65bb9fad-8ecd-4e58-b951-1b0a685157da" ma:termSetId="3eef768d-4fe2-4c08-af8a-4dfaa4cac8a4" ma:anchorId="00000000-0000-0000-0000-000000000000" ma:open="false" ma:isKeyword="false">
      <xsd:complexType>
        <xsd:sequence>
          <xsd:element ref="pc:Terms" minOccurs="0" maxOccurs="1"/>
        </xsd:sequence>
      </xsd:complexType>
    </xsd:element>
    <xsd:element name="RepDocumentType_0" ma:index="37" nillable="true" ma:taxonomy="true" ma:internalName="RepDocumentType_0" ma:taxonomyFieldName="RepDocumentType" ma:displayName="Documenttypering" ma:fieldId="{41811730-f000-4c72-b54d-df109a5aaa00}" ma:sspId="65bb9fad-8ecd-4e58-b951-1b0a685157da" ma:termSetId="54bd4068-eea5-4eb8-b4d4-e740f64d998f" ma:anchorId="00000000-0000-0000-0000-000000000000" ma:open="true" ma:isKeyword="false">
      <xsd:complexType>
        <xsd:sequence>
          <xsd:element ref="pc:Terms" minOccurs="0" maxOccurs="1"/>
        </xsd:sequence>
      </xsd:complexType>
    </xsd:element>
    <xsd:element name="RepRelationOtherSloProjects" ma:index="38" nillable="true" ma:displayName="Relatie met andere projecten" ma:internalName="RepRelationOtherSloProjects">
      <xsd:simpleType>
        <xsd:restriction base="dms:Unknown"/>
      </xsd:simpleType>
    </xsd:element>
    <xsd:element name="RepFileFormat_0" ma:index="40" nillable="true" ma:taxonomy="true" ma:internalName="RepFileFormat_0" ma:taxonomyFieldName="RepFileFormat" ma:displayName="Bestandsformaat" ma:fieldId="{41811730-f000-458e-badf-a33146a595e3}" ma:sspId="65bb9fad-8ecd-4e58-b951-1b0a685157da" ma:termSetId="5467ae8d-8919-4592-b5d8-720a70732444" ma:anchorId="00000000-0000-0000-0000-000000000000"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106a2ac-038a-457f-8b58-ec67130d9d6d" elementFormDefault="qualified">
    <xsd:import namespace="http://schemas.microsoft.com/office/2006/documentManagement/types"/>
    <xsd:import namespace="http://schemas.microsoft.com/office/infopath/2007/PartnerControls"/>
    <xsd:element name="_dlc_DocId" ma:index="8" nillable="true" ma:displayName="Waarde van de document-id" ma:description="De waarde van de document-id die aan dit item is toegewezen." ma:internalName="_dlc_DocId" ma:readOnly="true">
      <xsd:simpleType>
        <xsd:restriction base="dms:Text"/>
      </xsd:simpleType>
    </xsd:element>
    <xsd:element name="_dlc_DocIdUrl" ma:index="9" nillable="true" ma:displayName="Document-id" ma:description="Permanente koppeling naar dit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15" nillable="true" ma:displayName="Taxonomy Catch All Column" ma:hidden="true" ma:list="{38f83059-1491-4012-b4c3-84f3b7dad14e}" ma:internalName="TaxCatchAll" ma:showField="CatchAllData" ma:web="7106a2ac-038a-457f-8b58-ec67130d9d6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6A8ECD0-0D02-46D6-9EBD-CF32CEFEA11A}"/>
</file>

<file path=customXml/itemProps2.xml><?xml version="1.0" encoding="utf-8"?>
<ds:datastoreItem xmlns:ds="http://schemas.openxmlformats.org/officeDocument/2006/customXml" ds:itemID="{1A56D232-B781-4DAE-A7D3-749AC61963EB}"/>
</file>

<file path=customXml/itemProps3.xml><?xml version="1.0" encoding="utf-8"?>
<ds:datastoreItem xmlns:ds="http://schemas.openxmlformats.org/officeDocument/2006/customXml" ds:itemID="{1F400634-5CA9-468E-8A65-8752D9F4D12C}"/>
</file>

<file path=customXml/itemProps4.xml><?xml version="1.0" encoding="utf-8"?>
<ds:datastoreItem xmlns:ds="http://schemas.openxmlformats.org/officeDocument/2006/customXml" ds:itemID="{45202FDB-28BB-4D65-A431-B571420A55D5}"/>
</file>

<file path=docProps/app.xml><?xml version="1.0" encoding="utf-8"?>
<Properties xmlns="http://schemas.openxmlformats.org/officeDocument/2006/extended-properties" xmlns:vt="http://schemas.openxmlformats.org/officeDocument/2006/docPropsVTypes">
  <Template>Presentatie5_test.potx</Template>
  <TotalTime>2807</TotalTime>
  <Words>609</Words>
  <Application>Microsoft Office PowerPoint</Application>
  <PresentationFormat>Diavoorstelling (4:3)</PresentationFormat>
  <Paragraphs>69</Paragraphs>
  <Slides>7</Slides>
  <Notes>2</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7</vt:i4>
      </vt:variant>
    </vt:vector>
  </HeadingPairs>
  <TitlesOfParts>
    <vt:vector size="11" baseType="lpstr">
      <vt:lpstr>Arial</vt:lpstr>
      <vt:lpstr>Calibri</vt:lpstr>
      <vt:lpstr>Wingdings</vt:lpstr>
      <vt:lpstr>Presentatie5_test</vt:lpstr>
      <vt:lpstr>Basiskennis LOB </vt:lpstr>
      <vt:lpstr>LOB: Waarom? Daarom!</vt:lpstr>
      <vt:lpstr>LOB: waarom? Daarom!</vt:lpstr>
      <vt:lpstr>LOB-Disk</vt:lpstr>
      <vt:lpstr>Doelen van LOB: loopbaancompetenties ontwikkelen</vt:lpstr>
      <vt:lpstr>Op weg naar een praktijknabije LOB</vt:lpstr>
      <vt:lpstr>Kenmerken praktijknabije LOB</vt:lpstr>
    </vt:vector>
  </TitlesOfParts>
  <Company>SLO Enschede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 Forum 8 april 2013</dc:title>
  <dc:creator>Theo van Leeuwen</dc:creator>
  <cp:lastModifiedBy>Viola van Lanschot Hubrecht</cp:lastModifiedBy>
  <cp:revision>311</cp:revision>
  <cp:lastPrinted>2013-06-03T08:32:52Z</cp:lastPrinted>
  <dcterms:created xsi:type="dcterms:W3CDTF">2011-04-14T09:14:23Z</dcterms:created>
  <dcterms:modified xsi:type="dcterms:W3CDTF">2015-11-10T11:50:17Z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0x010100D2854694664375418C0DFD97ECA4320E</vt:lpwstr>
  </property>
  <property fmtid="{D5CDD505-2E9C-101B-9397-08002B2CF9AE}" pid="3" name="_dlc_DocIdItemGuid">
    <vt:lpwstr>45d14939-281e-4b30-bb25-6c74d43d413f</vt:lpwstr>
  </property>
  <property fmtid="{D5CDD505-2E9C-101B-9397-08002B2CF9AE}" pid="4" name="TaxKeyword">
    <vt:lpwstr/>
  </property>
  <property fmtid="{D5CDD505-2E9C-101B-9397-08002B2CF9AE}" pid="5" name="RepAreasOfExpertise">
    <vt:lpwstr/>
  </property>
  <property fmtid="{D5CDD505-2E9C-101B-9397-08002B2CF9AE}" pid="6" name="RepDocumentType">
    <vt:lpwstr/>
  </property>
  <property fmtid="{D5CDD505-2E9C-101B-9397-08002B2CF9AE}" pid="7" name="RepSectionSpecificTheme">
    <vt:lpwstr/>
  </property>
  <property fmtid="{D5CDD505-2E9C-101B-9397-08002B2CF9AE}" pid="8" name="RepCurricularTheme">
    <vt:lpwstr/>
  </property>
  <property fmtid="{D5CDD505-2E9C-101B-9397-08002B2CF9AE}" pid="9" name="TaxKeywordTaxHTField">
    <vt:lpwstr/>
  </property>
  <property fmtid="{D5CDD505-2E9C-101B-9397-08002B2CF9AE}" pid="10" name="RepSection">
    <vt:lpwstr/>
  </property>
  <property fmtid="{D5CDD505-2E9C-101B-9397-08002B2CF9AE}" pid="11" name="RepAuthor">
    <vt:lpwstr/>
  </property>
  <property fmtid="{D5CDD505-2E9C-101B-9397-08002B2CF9AE}" pid="12" name="RepSubjectContent">
    <vt:lpwstr/>
  </property>
  <property fmtid="{D5CDD505-2E9C-101B-9397-08002B2CF9AE}" pid="13" name="RepSector">
    <vt:lpwstr/>
  </property>
  <property fmtid="{D5CDD505-2E9C-101B-9397-08002B2CF9AE}" pid="14" name="RepFileFormat">
    <vt:lpwstr/>
  </property>
  <property fmtid="{D5CDD505-2E9C-101B-9397-08002B2CF9AE}" pid="15" name="RepYear">
    <vt:lpwstr/>
  </property>
</Properties>
</file>