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0"/>
  </p:notesMasterIdLst>
  <p:sldIdLst>
    <p:sldId id="256" r:id="rId5"/>
    <p:sldId id="258" r:id="rId6"/>
    <p:sldId id="276" r:id="rId7"/>
    <p:sldId id="270" r:id="rId8"/>
    <p:sldId id="278" r:id="rId9"/>
    <p:sldId id="293" r:id="rId10"/>
    <p:sldId id="290" r:id="rId11"/>
    <p:sldId id="289" r:id="rId12"/>
    <p:sldId id="282" r:id="rId13"/>
    <p:sldId id="272" r:id="rId14"/>
    <p:sldId id="292" r:id="rId15"/>
    <p:sldId id="287" r:id="rId16"/>
    <p:sldId id="273" r:id="rId17"/>
    <p:sldId id="291" r:id="rId18"/>
    <p:sldId id="269" r:id="rId1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6D504E-5459-4A79-A5E0-8C35087F7115}" v="475" dt="2023-10-12T07:49:30.9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/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ke Herder" userId="S::a.herder@slo.nl::72b4a5f0-e7ce-4f1c-a9cc-32e9e3bac4de" providerId="AD" clId="Web-{7B259F62-F260-1573-283F-985262337778}"/>
    <pc:docChg chg="addSld modSld">
      <pc:chgData name="Anke Herder" userId="S::a.herder@slo.nl::72b4a5f0-e7ce-4f1c-a9cc-32e9e3bac4de" providerId="AD" clId="Web-{7B259F62-F260-1573-283F-985262337778}" dt="2023-03-20T08:23:00.858" v="111" actId="1076"/>
      <pc:docMkLst>
        <pc:docMk/>
      </pc:docMkLst>
      <pc:sldChg chg="delSp">
        <pc:chgData name="Anke Herder" userId="S::a.herder@slo.nl::72b4a5f0-e7ce-4f1c-a9cc-32e9e3bac4de" providerId="AD" clId="Web-{7B259F62-F260-1573-283F-985262337778}" dt="2023-03-20T08:19:07.563" v="17"/>
        <pc:sldMkLst>
          <pc:docMk/>
          <pc:sldMk cId="1983165645" sldId="273"/>
        </pc:sldMkLst>
        <pc:spChg chg="del">
          <ac:chgData name="Anke Herder" userId="S::a.herder@slo.nl::72b4a5f0-e7ce-4f1c-a9cc-32e9e3bac4de" providerId="AD" clId="Web-{7B259F62-F260-1573-283F-985262337778}" dt="2023-03-20T08:19:07.563" v="17"/>
          <ac:spMkLst>
            <pc:docMk/>
            <pc:sldMk cId="1983165645" sldId="273"/>
            <ac:spMk id="4" creationId="{0570B6E1-5F6C-4E12-82C0-5786B9378352}"/>
          </ac:spMkLst>
        </pc:spChg>
      </pc:sldChg>
      <pc:sldChg chg="modSp">
        <pc:chgData name="Anke Herder" userId="S::a.herder@slo.nl::72b4a5f0-e7ce-4f1c-a9cc-32e9e3bac4de" providerId="AD" clId="Web-{7B259F62-F260-1573-283F-985262337778}" dt="2023-03-20T08:22:42.232" v="110" actId="20577"/>
        <pc:sldMkLst>
          <pc:docMk/>
          <pc:sldMk cId="3585292162" sldId="287"/>
        </pc:sldMkLst>
        <pc:spChg chg="mod">
          <ac:chgData name="Anke Herder" userId="S::a.herder@slo.nl::72b4a5f0-e7ce-4f1c-a9cc-32e9e3bac4de" providerId="AD" clId="Web-{7B259F62-F260-1573-283F-985262337778}" dt="2023-03-20T08:22:42.232" v="110" actId="20577"/>
          <ac:spMkLst>
            <pc:docMk/>
            <pc:sldMk cId="3585292162" sldId="287"/>
            <ac:spMk id="14" creationId="{F1725452-EE64-3B80-CA21-BE1C8B8E58CB}"/>
          </ac:spMkLst>
        </pc:spChg>
        <pc:spChg chg="mod">
          <ac:chgData name="Anke Herder" userId="S::a.herder@slo.nl::72b4a5f0-e7ce-4f1c-a9cc-32e9e3bac4de" providerId="AD" clId="Web-{7B259F62-F260-1573-283F-985262337778}" dt="2023-03-20T08:22:31.497" v="107" actId="20577"/>
          <ac:spMkLst>
            <pc:docMk/>
            <pc:sldMk cId="3585292162" sldId="287"/>
            <ac:spMk id="15" creationId="{EDCF16BC-0C94-2811-60F1-0DB48DA4BF6C}"/>
          </ac:spMkLst>
        </pc:spChg>
      </pc:sldChg>
      <pc:sldChg chg="modSp">
        <pc:chgData name="Anke Herder" userId="S::a.herder@slo.nl::72b4a5f0-e7ce-4f1c-a9cc-32e9e3bac4de" providerId="AD" clId="Web-{7B259F62-F260-1573-283F-985262337778}" dt="2023-03-20T08:18:09.466" v="15" actId="20577"/>
        <pc:sldMkLst>
          <pc:docMk/>
          <pc:sldMk cId="1212048697" sldId="289"/>
        </pc:sldMkLst>
        <pc:spChg chg="mod">
          <ac:chgData name="Anke Herder" userId="S::a.herder@slo.nl::72b4a5f0-e7ce-4f1c-a9cc-32e9e3bac4de" providerId="AD" clId="Web-{7B259F62-F260-1573-283F-985262337778}" dt="2023-03-20T08:18:09.466" v="15" actId="20577"/>
          <ac:spMkLst>
            <pc:docMk/>
            <pc:sldMk cId="1212048697" sldId="289"/>
            <ac:spMk id="4" creationId="{B661CA77-6E7B-AFDF-D20C-1B83A7465F6A}"/>
          </ac:spMkLst>
        </pc:spChg>
      </pc:sldChg>
      <pc:sldChg chg="addSp delSp modSp add replId">
        <pc:chgData name="Anke Herder" userId="S::a.herder@slo.nl::72b4a5f0-e7ce-4f1c-a9cc-32e9e3bac4de" providerId="AD" clId="Web-{7B259F62-F260-1573-283F-985262337778}" dt="2023-03-20T08:23:00.858" v="111" actId="1076"/>
        <pc:sldMkLst>
          <pc:docMk/>
          <pc:sldMk cId="1857844272" sldId="291"/>
        </pc:sldMkLst>
        <pc:spChg chg="add mod">
          <ac:chgData name="Anke Herder" userId="S::a.herder@slo.nl::72b4a5f0-e7ce-4f1c-a9cc-32e9e3bac4de" providerId="AD" clId="Web-{7B259F62-F260-1573-283F-985262337778}" dt="2023-03-20T08:21:22.493" v="91" actId="14100"/>
          <ac:spMkLst>
            <pc:docMk/>
            <pc:sldMk cId="1857844272" sldId="291"/>
            <ac:spMk id="4" creationId="{9FF0BCED-E399-BF19-6B91-D4F588CA5100}"/>
          </ac:spMkLst>
        </pc:spChg>
        <pc:spChg chg="mod">
          <ac:chgData name="Anke Herder" userId="S::a.herder@slo.nl::72b4a5f0-e7ce-4f1c-a9cc-32e9e3bac4de" providerId="AD" clId="Web-{7B259F62-F260-1573-283F-985262337778}" dt="2023-03-20T08:21:16.664" v="90" actId="1076"/>
          <ac:spMkLst>
            <pc:docMk/>
            <pc:sldMk cId="1857844272" sldId="291"/>
            <ac:spMk id="8" creationId="{F867EEA9-52F5-F449-B7C9-509246DD8E1D}"/>
          </ac:spMkLst>
        </pc:spChg>
        <pc:picChg chg="mod">
          <ac:chgData name="Anke Herder" userId="S::a.herder@slo.nl::72b4a5f0-e7ce-4f1c-a9cc-32e9e3bac4de" providerId="AD" clId="Web-{7B259F62-F260-1573-283F-985262337778}" dt="2023-03-20T08:23:00.858" v="111" actId="1076"/>
          <ac:picMkLst>
            <pc:docMk/>
            <pc:sldMk cId="1857844272" sldId="291"/>
            <ac:picMk id="3" creationId="{E81CB020-1236-E7C0-285D-056FF2585B23}"/>
          </ac:picMkLst>
        </pc:picChg>
        <pc:picChg chg="del">
          <ac:chgData name="Anke Herder" userId="S::a.herder@slo.nl::72b4a5f0-e7ce-4f1c-a9cc-32e9e3bac4de" providerId="AD" clId="Web-{7B259F62-F260-1573-283F-985262337778}" dt="2023-03-20T08:20:12.270" v="31"/>
          <ac:picMkLst>
            <pc:docMk/>
            <pc:sldMk cId="1857844272" sldId="291"/>
            <ac:picMk id="6" creationId="{7BA2201F-8F52-3F97-A871-13964E941AE6}"/>
          </ac:picMkLst>
        </pc:picChg>
      </pc:sldChg>
    </pc:docChg>
  </pc:docChgLst>
  <pc:docChgLst>
    <pc:chgData name="Anke Herder" userId="72b4a5f0-e7ce-4f1c-a9cc-32e9e3bac4de" providerId="ADAL" clId="{7538A4EA-E922-4B30-8060-CEA1198CBF3F}"/>
    <pc:docChg chg="undo custSel addSld delSld modSld sldOrd">
      <pc:chgData name="Anke Herder" userId="72b4a5f0-e7ce-4f1c-a9cc-32e9e3bac4de" providerId="ADAL" clId="{7538A4EA-E922-4B30-8060-CEA1198CBF3F}" dt="2023-03-23T11:55:24.708" v="480"/>
      <pc:docMkLst>
        <pc:docMk/>
      </pc:docMkLst>
      <pc:sldChg chg="modSp mod modNotesTx">
        <pc:chgData name="Anke Herder" userId="72b4a5f0-e7ce-4f1c-a9cc-32e9e3bac4de" providerId="ADAL" clId="{7538A4EA-E922-4B30-8060-CEA1198CBF3F}" dt="2023-03-23T11:51:35.183" v="451" actId="5793"/>
        <pc:sldMkLst>
          <pc:docMk/>
          <pc:sldMk cId="3245704565" sldId="256"/>
        </pc:sldMkLst>
        <pc:spChg chg="mod">
          <ac:chgData name="Anke Herder" userId="72b4a5f0-e7ce-4f1c-a9cc-32e9e3bac4de" providerId="ADAL" clId="{7538A4EA-E922-4B30-8060-CEA1198CBF3F}" dt="2023-03-23T11:19:08.016" v="271" actId="20577"/>
          <ac:spMkLst>
            <pc:docMk/>
            <pc:sldMk cId="3245704565" sldId="256"/>
            <ac:spMk id="5" creationId="{EAB9CBB1-8117-1CCD-72E1-B9A191F2C951}"/>
          </ac:spMkLst>
        </pc:spChg>
      </pc:sldChg>
      <pc:sldChg chg="modSp mod">
        <pc:chgData name="Anke Herder" userId="72b4a5f0-e7ce-4f1c-a9cc-32e9e3bac4de" providerId="ADAL" clId="{7538A4EA-E922-4B30-8060-CEA1198CBF3F}" dt="2023-03-23T11:06:46.556" v="243" actId="20577"/>
        <pc:sldMkLst>
          <pc:docMk/>
          <pc:sldMk cId="3562111244" sldId="258"/>
        </pc:sldMkLst>
        <pc:spChg chg="mod">
          <ac:chgData name="Anke Herder" userId="72b4a5f0-e7ce-4f1c-a9cc-32e9e3bac4de" providerId="ADAL" clId="{7538A4EA-E922-4B30-8060-CEA1198CBF3F}" dt="2023-03-23T11:06:46.556" v="243" actId="20577"/>
          <ac:spMkLst>
            <pc:docMk/>
            <pc:sldMk cId="3562111244" sldId="258"/>
            <ac:spMk id="5" creationId="{D0CE33EC-9518-4AEA-813E-BF893B7FA966}"/>
          </ac:spMkLst>
        </pc:spChg>
      </pc:sldChg>
      <pc:sldChg chg="modSp mod">
        <pc:chgData name="Anke Herder" userId="72b4a5f0-e7ce-4f1c-a9cc-32e9e3bac4de" providerId="ADAL" clId="{7538A4EA-E922-4B30-8060-CEA1198CBF3F}" dt="2023-03-21T20:02:18.411" v="240" actId="1076"/>
        <pc:sldMkLst>
          <pc:docMk/>
          <pc:sldMk cId="1443894292" sldId="269"/>
        </pc:sldMkLst>
        <pc:spChg chg="mod">
          <ac:chgData name="Anke Herder" userId="72b4a5f0-e7ce-4f1c-a9cc-32e9e3bac4de" providerId="ADAL" clId="{7538A4EA-E922-4B30-8060-CEA1198CBF3F}" dt="2023-03-21T20:02:18.411" v="240" actId="1076"/>
          <ac:spMkLst>
            <pc:docMk/>
            <pc:sldMk cId="1443894292" sldId="269"/>
            <ac:spMk id="2" creationId="{017EC35B-51B6-3172-CE5A-782BA64D8093}"/>
          </ac:spMkLst>
        </pc:spChg>
      </pc:sldChg>
      <pc:sldChg chg="addSp delSp modSp mod modAnim">
        <pc:chgData name="Anke Herder" userId="72b4a5f0-e7ce-4f1c-a9cc-32e9e3bac4de" providerId="ADAL" clId="{7538A4EA-E922-4B30-8060-CEA1198CBF3F}" dt="2023-03-23T11:55:17.392" v="479" actId="1076"/>
        <pc:sldMkLst>
          <pc:docMk/>
          <pc:sldMk cId="1985720601" sldId="270"/>
        </pc:sldMkLst>
        <pc:spChg chg="add del mod">
          <ac:chgData name="Anke Herder" userId="72b4a5f0-e7ce-4f1c-a9cc-32e9e3bac4de" providerId="ADAL" clId="{7538A4EA-E922-4B30-8060-CEA1198CBF3F}" dt="2023-03-23T11:10:28.587" v="265" actId="478"/>
          <ac:spMkLst>
            <pc:docMk/>
            <pc:sldMk cId="1985720601" sldId="270"/>
            <ac:spMk id="2" creationId="{40E3A368-2992-78A8-520D-5D348BFB3751}"/>
          </ac:spMkLst>
        </pc:spChg>
        <pc:spChg chg="mod">
          <ac:chgData name="Anke Herder" userId="72b4a5f0-e7ce-4f1c-a9cc-32e9e3bac4de" providerId="ADAL" clId="{7538A4EA-E922-4B30-8060-CEA1198CBF3F}" dt="2023-03-23T11:25:18.356" v="301" actId="20577"/>
          <ac:spMkLst>
            <pc:docMk/>
            <pc:sldMk cId="1985720601" sldId="270"/>
            <ac:spMk id="4" creationId="{0D8C4AD8-33A1-4C7D-8247-062FB6FABE1B}"/>
          </ac:spMkLst>
        </pc:spChg>
        <pc:spChg chg="mod">
          <ac:chgData name="Anke Herder" userId="72b4a5f0-e7ce-4f1c-a9cc-32e9e3bac4de" providerId="ADAL" clId="{7538A4EA-E922-4B30-8060-CEA1198CBF3F}" dt="2023-03-23T11:55:17.392" v="479" actId="1076"/>
          <ac:spMkLst>
            <pc:docMk/>
            <pc:sldMk cId="1985720601" sldId="270"/>
            <ac:spMk id="14" creationId="{F1725452-EE64-3B80-CA21-BE1C8B8E58CB}"/>
          </ac:spMkLst>
        </pc:spChg>
        <pc:spChg chg="mod">
          <ac:chgData name="Anke Herder" userId="72b4a5f0-e7ce-4f1c-a9cc-32e9e3bac4de" providerId="ADAL" clId="{7538A4EA-E922-4B30-8060-CEA1198CBF3F}" dt="2023-03-23T11:55:12.569" v="477" actId="20577"/>
          <ac:spMkLst>
            <pc:docMk/>
            <pc:sldMk cId="1985720601" sldId="270"/>
            <ac:spMk id="15" creationId="{EDCF16BC-0C94-2811-60F1-0DB48DA4BF6C}"/>
          </ac:spMkLst>
        </pc:spChg>
        <pc:picChg chg="del">
          <ac:chgData name="Anke Herder" userId="72b4a5f0-e7ce-4f1c-a9cc-32e9e3bac4de" providerId="ADAL" clId="{7538A4EA-E922-4B30-8060-CEA1198CBF3F}" dt="2023-03-23T11:41:13.366" v="325" actId="478"/>
          <ac:picMkLst>
            <pc:docMk/>
            <pc:sldMk cId="1985720601" sldId="270"/>
            <ac:picMk id="3" creationId="{D19E5C05-96B1-1730-D510-F0BBD8CC23EE}"/>
          </ac:picMkLst>
        </pc:picChg>
      </pc:sldChg>
      <pc:sldChg chg="modSp mod">
        <pc:chgData name="Anke Herder" userId="72b4a5f0-e7ce-4f1c-a9cc-32e9e3bac4de" providerId="ADAL" clId="{7538A4EA-E922-4B30-8060-CEA1198CBF3F}" dt="2023-03-21T20:01:41.655" v="236" actId="403"/>
        <pc:sldMkLst>
          <pc:docMk/>
          <pc:sldMk cId="1983165645" sldId="273"/>
        </pc:sldMkLst>
        <pc:spChg chg="mod">
          <ac:chgData name="Anke Herder" userId="72b4a5f0-e7ce-4f1c-a9cc-32e9e3bac4de" providerId="ADAL" clId="{7538A4EA-E922-4B30-8060-CEA1198CBF3F}" dt="2023-03-21T20:01:41.655" v="236" actId="403"/>
          <ac:spMkLst>
            <pc:docMk/>
            <pc:sldMk cId="1983165645" sldId="273"/>
            <ac:spMk id="8" creationId="{F867EEA9-52F5-F449-B7C9-509246DD8E1D}"/>
          </ac:spMkLst>
        </pc:spChg>
        <pc:picChg chg="mod">
          <ac:chgData name="Anke Herder" userId="72b4a5f0-e7ce-4f1c-a9cc-32e9e3bac4de" providerId="ADAL" clId="{7538A4EA-E922-4B30-8060-CEA1198CBF3F}" dt="2023-03-21T20:01:27.793" v="228" actId="1076"/>
          <ac:picMkLst>
            <pc:docMk/>
            <pc:sldMk cId="1983165645" sldId="273"/>
            <ac:picMk id="3" creationId="{E81CB020-1236-E7C0-285D-056FF2585B23}"/>
          </ac:picMkLst>
        </pc:picChg>
      </pc:sldChg>
      <pc:sldChg chg="modSp mod">
        <pc:chgData name="Anke Herder" userId="72b4a5f0-e7ce-4f1c-a9cc-32e9e3bac4de" providerId="ADAL" clId="{7538A4EA-E922-4B30-8060-CEA1198CBF3F}" dt="2023-03-23T11:30:46.066" v="316" actId="6549"/>
        <pc:sldMkLst>
          <pc:docMk/>
          <pc:sldMk cId="279358891" sldId="276"/>
        </pc:sldMkLst>
        <pc:spChg chg="mod">
          <ac:chgData name="Anke Herder" userId="72b4a5f0-e7ce-4f1c-a9cc-32e9e3bac4de" providerId="ADAL" clId="{7538A4EA-E922-4B30-8060-CEA1198CBF3F}" dt="2023-03-23T11:30:46.066" v="316" actId="6549"/>
          <ac:spMkLst>
            <pc:docMk/>
            <pc:sldMk cId="279358891" sldId="276"/>
            <ac:spMk id="2" creationId="{226FE93D-3935-910E-3282-8FCAA13CBD5F}"/>
          </ac:spMkLst>
        </pc:spChg>
        <pc:spChg chg="mod">
          <ac:chgData name="Anke Herder" userId="72b4a5f0-e7ce-4f1c-a9cc-32e9e3bac4de" providerId="ADAL" clId="{7538A4EA-E922-4B30-8060-CEA1198CBF3F}" dt="2023-03-21T19:43:06.330" v="181" actId="20577"/>
          <ac:spMkLst>
            <pc:docMk/>
            <pc:sldMk cId="279358891" sldId="276"/>
            <ac:spMk id="3" creationId="{10FC9E2B-26F0-24F3-AFEE-8FBA6062D2E3}"/>
          </ac:spMkLst>
        </pc:spChg>
      </pc:sldChg>
      <pc:sldChg chg="addSp delSp modSp mod modAnim">
        <pc:chgData name="Anke Herder" userId="72b4a5f0-e7ce-4f1c-a9cc-32e9e3bac4de" providerId="ADAL" clId="{7538A4EA-E922-4B30-8060-CEA1198CBF3F}" dt="2023-03-23T11:41:47.167" v="330" actId="2085"/>
        <pc:sldMkLst>
          <pc:docMk/>
          <pc:sldMk cId="1226996054" sldId="278"/>
        </pc:sldMkLst>
        <pc:spChg chg="add mod">
          <ac:chgData name="Anke Herder" userId="72b4a5f0-e7ce-4f1c-a9cc-32e9e3bac4de" providerId="ADAL" clId="{7538A4EA-E922-4B30-8060-CEA1198CBF3F}" dt="2023-03-23T11:41:47.167" v="330" actId="2085"/>
          <ac:spMkLst>
            <pc:docMk/>
            <pc:sldMk cId="1226996054" sldId="278"/>
            <ac:spMk id="2" creationId="{34C4AECA-16F0-9E9F-6C9E-9BBC2E0EF1BA}"/>
          </ac:spMkLst>
        </pc:spChg>
        <pc:spChg chg="mod">
          <ac:chgData name="Anke Herder" userId="72b4a5f0-e7ce-4f1c-a9cc-32e9e3bac4de" providerId="ADAL" clId="{7538A4EA-E922-4B30-8060-CEA1198CBF3F}" dt="2023-03-21T19:36:39.695" v="52" actId="114"/>
          <ac:spMkLst>
            <pc:docMk/>
            <pc:sldMk cId="1226996054" sldId="278"/>
            <ac:spMk id="6" creationId="{CE24CF83-A531-ED06-E8AE-CA59CF8B116F}"/>
          </ac:spMkLst>
        </pc:spChg>
        <pc:spChg chg="add mod">
          <ac:chgData name="Anke Herder" userId="72b4a5f0-e7ce-4f1c-a9cc-32e9e3bac4de" providerId="ADAL" clId="{7538A4EA-E922-4B30-8060-CEA1198CBF3F}" dt="2023-03-21T19:36:06.115" v="25" actId="1076"/>
          <ac:spMkLst>
            <pc:docMk/>
            <pc:sldMk cId="1226996054" sldId="278"/>
            <ac:spMk id="9" creationId="{E486DAF2-380B-7833-7F6D-8BA394CE6CE2}"/>
          </ac:spMkLst>
        </pc:spChg>
        <pc:spChg chg="add mod">
          <ac:chgData name="Anke Herder" userId="72b4a5f0-e7ce-4f1c-a9cc-32e9e3bac4de" providerId="ADAL" clId="{7538A4EA-E922-4B30-8060-CEA1198CBF3F}" dt="2023-03-21T19:36:10.766" v="26" actId="1076"/>
          <ac:spMkLst>
            <pc:docMk/>
            <pc:sldMk cId="1226996054" sldId="278"/>
            <ac:spMk id="10" creationId="{F0EE6B31-3E61-5069-38E6-E4E6FA20B95D}"/>
          </ac:spMkLst>
        </pc:spChg>
        <pc:picChg chg="del">
          <ac:chgData name="Anke Herder" userId="72b4a5f0-e7ce-4f1c-a9cc-32e9e3bac4de" providerId="ADAL" clId="{7538A4EA-E922-4B30-8060-CEA1198CBF3F}" dt="2023-03-23T11:41:18.025" v="326" actId="478"/>
          <ac:picMkLst>
            <pc:docMk/>
            <pc:sldMk cId="1226996054" sldId="278"/>
            <ac:picMk id="3" creationId="{AE5D82D1-C29D-4BF9-718F-FF86053EFD45}"/>
          </ac:picMkLst>
        </pc:picChg>
        <pc:picChg chg="add del mod">
          <ac:chgData name="Anke Herder" userId="72b4a5f0-e7ce-4f1c-a9cc-32e9e3bac4de" providerId="ADAL" clId="{7538A4EA-E922-4B30-8060-CEA1198CBF3F}" dt="2023-03-21T19:35:24.111" v="17" actId="478"/>
          <ac:picMkLst>
            <pc:docMk/>
            <pc:sldMk cId="1226996054" sldId="278"/>
            <ac:picMk id="4" creationId="{F550985F-D209-07E3-8188-02E3633424D7}"/>
          </ac:picMkLst>
        </pc:picChg>
        <pc:picChg chg="add mod">
          <ac:chgData name="Anke Herder" userId="72b4a5f0-e7ce-4f1c-a9cc-32e9e3bac4de" providerId="ADAL" clId="{7538A4EA-E922-4B30-8060-CEA1198CBF3F}" dt="2023-03-21T19:35:58.818" v="24" actId="1076"/>
          <ac:picMkLst>
            <pc:docMk/>
            <pc:sldMk cId="1226996054" sldId="278"/>
            <ac:picMk id="8" creationId="{D312BAA6-8094-4543-3FD5-2276020D7CCC}"/>
          </ac:picMkLst>
        </pc:picChg>
      </pc:sldChg>
      <pc:sldChg chg="modSp mod">
        <pc:chgData name="Anke Herder" userId="72b4a5f0-e7ce-4f1c-a9cc-32e9e3bac4de" providerId="ADAL" clId="{7538A4EA-E922-4B30-8060-CEA1198CBF3F}" dt="2023-03-23T11:15:11.046" v="270" actId="20577"/>
        <pc:sldMkLst>
          <pc:docMk/>
          <pc:sldMk cId="431000669" sldId="282"/>
        </pc:sldMkLst>
        <pc:spChg chg="mod">
          <ac:chgData name="Anke Herder" userId="72b4a5f0-e7ce-4f1c-a9cc-32e9e3bac4de" providerId="ADAL" clId="{7538A4EA-E922-4B30-8060-CEA1198CBF3F}" dt="2023-03-23T11:15:11.046" v="270" actId="20577"/>
          <ac:spMkLst>
            <pc:docMk/>
            <pc:sldMk cId="431000669" sldId="282"/>
            <ac:spMk id="5" creationId="{D0CE33EC-9518-4AEA-813E-BF893B7FA966}"/>
          </ac:spMkLst>
        </pc:spChg>
      </pc:sldChg>
      <pc:sldChg chg="modSp">
        <pc:chgData name="Anke Herder" userId="72b4a5f0-e7ce-4f1c-a9cc-32e9e3bac4de" providerId="ADAL" clId="{7538A4EA-E922-4B30-8060-CEA1198CBF3F}" dt="2023-03-21T19:45:31.045" v="224" actId="20577"/>
        <pc:sldMkLst>
          <pc:docMk/>
          <pc:sldMk cId="3585292162" sldId="287"/>
        </pc:sldMkLst>
        <pc:spChg chg="mod">
          <ac:chgData name="Anke Herder" userId="72b4a5f0-e7ce-4f1c-a9cc-32e9e3bac4de" providerId="ADAL" clId="{7538A4EA-E922-4B30-8060-CEA1198CBF3F}" dt="2023-03-21T19:45:31.045" v="224" actId="20577"/>
          <ac:spMkLst>
            <pc:docMk/>
            <pc:sldMk cId="3585292162" sldId="287"/>
            <ac:spMk id="14" creationId="{F1725452-EE64-3B80-CA21-BE1C8B8E58CB}"/>
          </ac:spMkLst>
        </pc:spChg>
      </pc:sldChg>
      <pc:sldChg chg="modSp mod">
        <pc:chgData name="Anke Herder" userId="72b4a5f0-e7ce-4f1c-a9cc-32e9e3bac4de" providerId="ADAL" clId="{7538A4EA-E922-4B30-8060-CEA1198CBF3F}" dt="2023-03-21T19:45:07.768" v="223" actId="692"/>
        <pc:sldMkLst>
          <pc:docMk/>
          <pc:sldMk cId="1212048697" sldId="289"/>
        </pc:sldMkLst>
        <pc:spChg chg="mod">
          <ac:chgData name="Anke Herder" userId="72b4a5f0-e7ce-4f1c-a9cc-32e9e3bac4de" providerId="ADAL" clId="{7538A4EA-E922-4B30-8060-CEA1198CBF3F}" dt="2023-03-21T19:44:14.696" v="202" actId="1076"/>
          <ac:spMkLst>
            <pc:docMk/>
            <pc:sldMk cId="1212048697" sldId="289"/>
            <ac:spMk id="2" creationId="{226FE93D-3935-910E-3282-8FCAA13CBD5F}"/>
          </ac:spMkLst>
        </pc:spChg>
        <pc:spChg chg="mod">
          <ac:chgData name="Anke Herder" userId="72b4a5f0-e7ce-4f1c-a9cc-32e9e3bac4de" providerId="ADAL" clId="{7538A4EA-E922-4B30-8060-CEA1198CBF3F}" dt="2023-03-21T19:44:49.433" v="221" actId="113"/>
          <ac:spMkLst>
            <pc:docMk/>
            <pc:sldMk cId="1212048697" sldId="289"/>
            <ac:spMk id="3" creationId="{10FC9E2B-26F0-24F3-AFEE-8FBA6062D2E3}"/>
          </ac:spMkLst>
        </pc:spChg>
        <pc:picChg chg="mod">
          <ac:chgData name="Anke Herder" userId="72b4a5f0-e7ce-4f1c-a9cc-32e9e3bac4de" providerId="ADAL" clId="{7538A4EA-E922-4B30-8060-CEA1198CBF3F}" dt="2023-03-21T19:45:07.768" v="223" actId="692"/>
          <ac:picMkLst>
            <pc:docMk/>
            <pc:sldMk cId="1212048697" sldId="289"/>
            <ac:picMk id="6" creationId="{0FCDF8C3-6D39-D90A-81AF-F4133ECA35D6}"/>
          </ac:picMkLst>
        </pc:picChg>
      </pc:sldChg>
      <pc:sldChg chg="ord">
        <pc:chgData name="Anke Herder" userId="72b4a5f0-e7ce-4f1c-a9cc-32e9e3bac4de" providerId="ADAL" clId="{7538A4EA-E922-4B30-8060-CEA1198CBF3F}" dt="2023-03-21T19:43:59.418" v="183"/>
        <pc:sldMkLst>
          <pc:docMk/>
          <pc:sldMk cId="1719872266" sldId="290"/>
        </pc:sldMkLst>
      </pc:sldChg>
      <pc:sldChg chg="addSp modSp">
        <pc:chgData name="Anke Herder" userId="72b4a5f0-e7ce-4f1c-a9cc-32e9e3bac4de" providerId="ADAL" clId="{7538A4EA-E922-4B30-8060-CEA1198CBF3F}" dt="2023-03-21T20:01:15.272" v="227" actId="1076"/>
        <pc:sldMkLst>
          <pc:docMk/>
          <pc:sldMk cId="1857844272" sldId="291"/>
        </pc:sldMkLst>
        <pc:picChg chg="add mod">
          <ac:chgData name="Anke Herder" userId="72b4a5f0-e7ce-4f1c-a9cc-32e9e3bac4de" providerId="ADAL" clId="{7538A4EA-E922-4B30-8060-CEA1198CBF3F}" dt="2023-03-21T20:01:15.272" v="227" actId="1076"/>
          <ac:picMkLst>
            <pc:docMk/>
            <pc:sldMk cId="1857844272" sldId="291"/>
            <ac:picMk id="1026" creationId="{9B45EA98-DF4E-8524-BE01-B1A1B237F32A}"/>
          </ac:picMkLst>
        </pc:picChg>
      </pc:sldChg>
      <pc:sldChg chg="delSp modSp add del mod ord">
        <pc:chgData name="Anke Herder" userId="72b4a5f0-e7ce-4f1c-a9cc-32e9e3bac4de" providerId="ADAL" clId="{7538A4EA-E922-4B30-8060-CEA1198CBF3F}" dt="2023-03-23T11:08:51.913" v="245" actId="47"/>
        <pc:sldMkLst>
          <pc:docMk/>
          <pc:sldMk cId="2119791356" sldId="293"/>
        </pc:sldMkLst>
        <pc:spChg chg="mod">
          <ac:chgData name="Anke Herder" userId="72b4a5f0-e7ce-4f1c-a9cc-32e9e3bac4de" providerId="ADAL" clId="{7538A4EA-E922-4B30-8060-CEA1198CBF3F}" dt="2023-03-21T19:41:05.734" v="132" actId="207"/>
          <ac:spMkLst>
            <pc:docMk/>
            <pc:sldMk cId="2119791356" sldId="293"/>
            <ac:spMk id="6" creationId="{CE24CF83-A531-ED06-E8AE-CA59CF8B116F}"/>
          </ac:spMkLst>
        </pc:spChg>
        <pc:spChg chg="del">
          <ac:chgData name="Anke Herder" userId="72b4a5f0-e7ce-4f1c-a9cc-32e9e3bac4de" providerId="ADAL" clId="{7538A4EA-E922-4B30-8060-CEA1198CBF3F}" dt="2023-03-21T19:40:14.166" v="73" actId="478"/>
          <ac:spMkLst>
            <pc:docMk/>
            <pc:sldMk cId="2119791356" sldId="293"/>
            <ac:spMk id="9" creationId="{E486DAF2-380B-7833-7F6D-8BA394CE6CE2}"/>
          </ac:spMkLst>
        </pc:spChg>
        <pc:spChg chg="del mod">
          <ac:chgData name="Anke Herder" userId="72b4a5f0-e7ce-4f1c-a9cc-32e9e3bac4de" providerId="ADAL" clId="{7538A4EA-E922-4B30-8060-CEA1198CBF3F}" dt="2023-03-21T19:40:17.413" v="74" actId="478"/>
          <ac:spMkLst>
            <pc:docMk/>
            <pc:sldMk cId="2119791356" sldId="293"/>
            <ac:spMk id="10" creationId="{F0EE6B31-3E61-5069-38E6-E4E6FA20B95D}"/>
          </ac:spMkLst>
        </pc:spChg>
        <pc:picChg chg="del">
          <ac:chgData name="Anke Herder" userId="72b4a5f0-e7ce-4f1c-a9cc-32e9e3bac4de" providerId="ADAL" clId="{7538A4EA-E922-4B30-8060-CEA1198CBF3F}" dt="2023-03-21T19:40:09.251" v="71" actId="478"/>
          <ac:picMkLst>
            <pc:docMk/>
            <pc:sldMk cId="2119791356" sldId="293"/>
            <ac:picMk id="8" creationId="{D312BAA6-8094-4543-3FD5-2276020D7CCC}"/>
          </ac:picMkLst>
        </pc:picChg>
      </pc:sldChg>
      <pc:sldChg chg="delSp modSp add mod ord modAnim">
        <pc:chgData name="Anke Herder" userId="72b4a5f0-e7ce-4f1c-a9cc-32e9e3bac4de" providerId="ADAL" clId="{7538A4EA-E922-4B30-8060-CEA1198CBF3F}" dt="2023-03-23T11:55:24.708" v="480"/>
        <pc:sldMkLst>
          <pc:docMk/>
          <pc:sldMk cId="2185697176" sldId="293"/>
        </pc:sldMkLst>
        <pc:spChg chg="mod">
          <ac:chgData name="Anke Herder" userId="72b4a5f0-e7ce-4f1c-a9cc-32e9e3bac4de" providerId="ADAL" clId="{7538A4EA-E922-4B30-8060-CEA1198CBF3F}" dt="2023-03-23T11:40:36.914" v="323" actId="1076"/>
          <ac:spMkLst>
            <pc:docMk/>
            <pc:sldMk cId="2185697176" sldId="293"/>
            <ac:spMk id="2" creationId="{40E3A368-2992-78A8-520D-5D348BFB3751}"/>
          </ac:spMkLst>
        </pc:spChg>
        <pc:spChg chg="mod">
          <ac:chgData name="Anke Herder" userId="72b4a5f0-e7ce-4f1c-a9cc-32e9e3bac4de" providerId="ADAL" clId="{7538A4EA-E922-4B30-8060-CEA1198CBF3F}" dt="2023-03-23T11:26:34.823" v="302"/>
          <ac:spMkLst>
            <pc:docMk/>
            <pc:sldMk cId="2185697176" sldId="293"/>
            <ac:spMk id="4" creationId="{0D8C4AD8-33A1-4C7D-8247-062FB6FABE1B}"/>
          </ac:spMkLst>
        </pc:spChg>
        <pc:spChg chg="mod">
          <ac:chgData name="Anke Herder" userId="72b4a5f0-e7ce-4f1c-a9cc-32e9e3bac4de" providerId="ADAL" clId="{7538A4EA-E922-4B30-8060-CEA1198CBF3F}" dt="2023-03-23T11:55:24.708" v="480"/>
          <ac:spMkLst>
            <pc:docMk/>
            <pc:sldMk cId="2185697176" sldId="293"/>
            <ac:spMk id="15" creationId="{EDCF16BC-0C94-2811-60F1-0DB48DA4BF6C}"/>
          </ac:spMkLst>
        </pc:spChg>
        <pc:picChg chg="del">
          <ac:chgData name="Anke Herder" userId="72b4a5f0-e7ce-4f1c-a9cc-32e9e3bac4de" providerId="ADAL" clId="{7538A4EA-E922-4B30-8060-CEA1198CBF3F}" dt="2023-03-23T11:41:25.364" v="327" actId="478"/>
          <ac:picMkLst>
            <pc:docMk/>
            <pc:sldMk cId="2185697176" sldId="293"/>
            <ac:picMk id="3" creationId="{D19E5C05-96B1-1730-D510-F0BBD8CC23EE}"/>
          </ac:picMkLst>
        </pc:picChg>
      </pc:sldChg>
      <pc:sldChg chg="del">
        <pc:chgData name="Anke Herder" userId="72b4a5f0-e7ce-4f1c-a9cc-32e9e3bac4de" providerId="ADAL" clId="{7538A4EA-E922-4B30-8060-CEA1198CBF3F}" dt="2023-03-23T11:08:49.003" v="244" actId="47"/>
        <pc:sldMkLst>
          <pc:docMk/>
          <pc:sldMk cId="897162819" sldId="294"/>
        </pc:sldMkLst>
      </pc:sldChg>
    </pc:docChg>
  </pc:docChgLst>
  <pc:docChgLst>
    <pc:chgData name="Inge Jansen" userId="12ee00ee-4b71-4243-b606-dde9fbcd0659" providerId="ADAL" clId="{6A6D504E-5459-4A79-A5E0-8C35087F7115}"/>
    <pc:docChg chg="undo custSel addSld modSld sldOrd modNotesMaster">
      <pc:chgData name="Inge Jansen" userId="12ee00ee-4b71-4243-b606-dde9fbcd0659" providerId="ADAL" clId="{6A6D504E-5459-4A79-A5E0-8C35087F7115}" dt="2023-10-12T07:49:33.494" v="962" actId="6549"/>
      <pc:docMkLst>
        <pc:docMk/>
      </pc:docMkLst>
      <pc:sldChg chg="delSp modSp mod ord">
        <pc:chgData name="Inge Jansen" userId="12ee00ee-4b71-4243-b606-dde9fbcd0659" providerId="ADAL" clId="{6A6D504E-5459-4A79-A5E0-8C35087F7115}" dt="2023-03-21T12:12:51.582" v="944" actId="20577"/>
        <pc:sldMkLst>
          <pc:docMk/>
          <pc:sldMk cId="1985720601" sldId="270"/>
        </pc:sldMkLst>
        <pc:spChg chg="mod">
          <ac:chgData name="Inge Jansen" userId="12ee00ee-4b71-4243-b606-dde9fbcd0659" providerId="ADAL" clId="{6A6D504E-5459-4A79-A5E0-8C35087F7115}" dt="2023-03-21T12:06:28.960" v="679" actId="20577"/>
          <ac:spMkLst>
            <pc:docMk/>
            <pc:sldMk cId="1985720601" sldId="270"/>
            <ac:spMk id="4" creationId="{0D8C4AD8-33A1-4C7D-8247-062FB6FABE1B}"/>
          </ac:spMkLst>
        </pc:spChg>
        <pc:spChg chg="mod">
          <ac:chgData name="Inge Jansen" userId="12ee00ee-4b71-4243-b606-dde9fbcd0659" providerId="ADAL" clId="{6A6D504E-5459-4A79-A5E0-8C35087F7115}" dt="2023-03-21T12:12:51.582" v="944" actId="20577"/>
          <ac:spMkLst>
            <pc:docMk/>
            <pc:sldMk cId="1985720601" sldId="270"/>
            <ac:spMk id="14" creationId="{F1725452-EE64-3B80-CA21-BE1C8B8E58CB}"/>
          </ac:spMkLst>
        </pc:spChg>
        <pc:spChg chg="mod">
          <ac:chgData name="Inge Jansen" userId="12ee00ee-4b71-4243-b606-dde9fbcd0659" providerId="ADAL" clId="{6A6D504E-5459-4A79-A5E0-8C35087F7115}" dt="2023-03-21T12:12:44.355" v="943" actId="20577"/>
          <ac:spMkLst>
            <pc:docMk/>
            <pc:sldMk cId="1985720601" sldId="270"/>
            <ac:spMk id="15" creationId="{EDCF16BC-0C94-2811-60F1-0DB48DA4BF6C}"/>
          </ac:spMkLst>
        </pc:spChg>
        <pc:picChg chg="del">
          <ac:chgData name="Inge Jansen" userId="12ee00ee-4b71-4243-b606-dde9fbcd0659" providerId="ADAL" clId="{6A6D504E-5459-4A79-A5E0-8C35087F7115}" dt="2023-03-21T12:06:32.418" v="680" actId="478"/>
          <ac:picMkLst>
            <pc:docMk/>
            <pc:sldMk cId="1985720601" sldId="270"/>
            <ac:picMk id="6" creationId="{9EFC41E4-BB6E-CA4B-7825-042B66659861}"/>
          </ac:picMkLst>
        </pc:picChg>
        <pc:picChg chg="del mod">
          <ac:chgData name="Inge Jansen" userId="12ee00ee-4b71-4243-b606-dde9fbcd0659" providerId="ADAL" clId="{6A6D504E-5459-4A79-A5E0-8C35087F7115}" dt="2023-03-21T12:06:33.276" v="681" actId="478"/>
          <ac:picMkLst>
            <pc:docMk/>
            <pc:sldMk cId="1985720601" sldId="270"/>
            <ac:picMk id="13" creationId="{B6F87E11-4F66-2434-F340-88C9A8265E8F}"/>
          </ac:picMkLst>
        </pc:picChg>
      </pc:sldChg>
      <pc:sldChg chg="delSp modSp mod">
        <pc:chgData name="Inge Jansen" userId="12ee00ee-4b71-4243-b606-dde9fbcd0659" providerId="ADAL" clId="{6A6D504E-5459-4A79-A5E0-8C35087F7115}" dt="2023-03-23T11:16:54.815" v="947" actId="1076"/>
        <pc:sldMkLst>
          <pc:docMk/>
          <pc:sldMk cId="1983165645" sldId="273"/>
        </pc:sldMkLst>
        <pc:spChg chg="mod">
          <ac:chgData name="Inge Jansen" userId="12ee00ee-4b71-4243-b606-dde9fbcd0659" providerId="ADAL" clId="{6A6D504E-5459-4A79-A5E0-8C35087F7115}" dt="2023-03-23T11:16:46.713" v="945" actId="20577"/>
          <ac:spMkLst>
            <pc:docMk/>
            <pc:sldMk cId="1983165645" sldId="273"/>
            <ac:spMk id="8" creationId="{F867EEA9-52F5-F449-B7C9-509246DD8E1D}"/>
          </ac:spMkLst>
        </pc:spChg>
        <pc:picChg chg="del">
          <ac:chgData name="Inge Jansen" userId="12ee00ee-4b71-4243-b606-dde9fbcd0659" providerId="ADAL" clId="{6A6D504E-5459-4A79-A5E0-8C35087F7115}" dt="2023-03-23T11:16:48.813" v="946" actId="478"/>
          <ac:picMkLst>
            <pc:docMk/>
            <pc:sldMk cId="1983165645" sldId="273"/>
            <ac:picMk id="3" creationId="{E81CB020-1236-E7C0-285D-056FF2585B23}"/>
          </ac:picMkLst>
        </pc:picChg>
        <pc:picChg chg="mod">
          <ac:chgData name="Inge Jansen" userId="12ee00ee-4b71-4243-b606-dde9fbcd0659" providerId="ADAL" clId="{6A6D504E-5459-4A79-A5E0-8C35087F7115}" dt="2023-03-23T11:16:54.815" v="947" actId="1076"/>
          <ac:picMkLst>
            <pc:docMk/>
            <pc:sldMk cId="1983165645" sldId="273"/>
            <ac:picMk id="6" creationId="{7BA2201F-8F52-3F97-A871-13964E941AE6}"/>
          </ac:picMkLst>
        </pc:picChg>
      </pc:sldChg>
      <pc:sldChg chg="modSp mod">
        <pc:chgData name="Inge Jansen" userId="12ee00ee-4b71-4243-b606-dde9fbcd0659" providerId="ADAL" clId="{6A6D504E-5459-4A79-A5E0-8C35087F7115}" dt="2023-03-21T11:58:14.777" v="596" actId="20577"/>
        <pc:sldMkLst>
          <pc:docMk/>
          <pc:sldMk cId="1226996054" sldId="278"/>
        </pc:sldMkLst>
        <pc:spChg chg="mod">
          <ac:chgData name="Inge Jansen" userId="12ee00ee-4b71-4243-b606-dde9fbcd0659" providerId="ADAL" clId="{6A6D504E-5459-4A79-A5E0-8C35087F7115}" dt="2023-03-21T11:58:14.777" v="596" actId="20577"/>
          <ac:spMkLst>
            <pc:docMk/>
            <pc:sldMk cId="1226996054" sldId="278"/>
            <ac:spMk id="6" creationId="{CE24CF83-A531-ED06-E8AE-CA59CF8B116F}"/>
          </ac:spMkLst>
        </pc:spChg>
      </pc:sldChg>
      <pc:sldChg chg="modSp mod">
        <pc:chgData name="Inge Jansen" userId="12ee00ee-4b71-4243-b606-dde9fbcd0659" providerId="ADAL" clId="{6A6D504E-5459-4A79-A5E0-8C35087F7115}" dt="2023-03-21T11:18:43.097" v="151" actId="1076"/>
        <pc:sldMkLst>
          <pc:docMk/>
          <pc:sldMk cId="3585292162" sldId="287"/>
        </pc:sldMkLst>
        <pc:spChg chg="mod">
          <ac:chgData name="Inge Jansen" userId="12ee00ee-4b71-4243-b606-dde9fbcd0659" providerId="ADAL" clId="{6A6D504E-5459-4A79-A5E0-8C35087F7115}" dt="2023-03-21T11:18:02.792" v="149" actId="1076"/>
          <ac:spMkLst>
            <pc:docMk/>
            <pc:sldMk cId="3585292162" sldId="287"/>
            <ac:spMk id="14" creationId="{F1725452-EE64-3B80-CA21-BE1C8B8E58CB}"/>
          </ac:spMkLst>
        </pc:spChg>
        <pc:spChg chg="mod">
          <ac:chgData name="Inge Jansen" userId="12ee00ee-4b71-4243-b606-dde9fbcd0659" providerId="ADAL" clId="{6A6D504E-5459-4A79-A5E0-8C35087F7115}" dt="2023-03-21T11:17:09.303" v="143" actId="1076"/>
          <ac:spMkLst>
            <pc:docMk/>
            <pc:sldMk cId="3585292162" sldId="287"/>
            <ac:spMk id="15" creationId="{EDCF16BC-0C94-2811-60F1-0DB48DA4BF6C}"/>
          </ac:spMkLst>
        </pc:spChg>
        <pc:picChg chg="mod">
          <ac:chgData name="Inge Jansen" userId="12ee00ee-4b71-4243-b606-dde9fbcd0659" providerId="ADAL" clId="{6A6D504E-5459-4A79-A5E0-8C35087F7115}" dt="2023-03-21T11:18:38.781" v="150" actId="1076"/>
          <ac:picMkLst>
            <pc:docMk/>
            <pc:sldMk cId="3585292162" sldId="287"/>
            <ac:picMk id="6" creationId="{9EFC41E4-BB6E-CA4B-7825-042B66659861}"/>
          </ac:picMkLst>
        </pc:picChg>
        <pc:picChg chg="mod">
          <ac:chgData name="Inge Jansen" userId="12ee00ee-4b71-4243-b606-dde9fbcd0659" providerId="ADAL" clId="{6A6D504E-5459-4A79-A5E0-8C35087F7115}" dt="2023-03-21T11:18:43.097" v="151" actId="1076"/>
          <ac:picMkLst>
            <pc:docMk/>
            <pc:sldMk cId="3585292162" sldId="287"/>
            <ac:picMk id="13" creationId="{B6F87E11-4F66-2434-F340-88C9A8265E8F}"/>
          </ac:picMkLst>
        </pc:picChg>
      </pc:sldChg>
      <pc:sldChg chg="modSp mod">
        <pc:chgData name="Inge Jansen" userId="12ee00ee-4b71-4243-b606-dde9fbcd0659" providerId="ADAL" clId="{6A6D504E-5459-4A79-A5E0-8C35087F7115}" dt="2023-03-21T12:00:38.815" v="664" actId="1076"/>
        <pc:sldMkLst>
          <pc:docMk/>
          <pc:sldMk cId="1212048697" sldId="289"/>
        </pc:sldMkLst>
        <pc:spChg chg="mod">
          <ac:chgData name="Inge Jansen" userId="12ee00ee-4b71-4243-b606-dde9fbcd0659" providerId="ADAL" clId="{6A6D504E-5459-4A79-A5E0-8C35087F7115}" dt="2023-03-21T12:00:28.792" v="662" actId="14100"/>
          <ac:spMkLst>
            <pc:docMk/>
            <pc:sldMk cId="1212048697" sldId="289"/>
            <ac:spMk id="2" creationId="{226FE93D-3935-910E-3282-8FCAA13CBD5F}"/>
          </ac:spMkLst>
        </pc:spChg>
        <pc:spChg chg="mod">
          <ac:chgData name="Inge Jansen" userId="12ee00ee-4b71-4243-b606-dde9fbcd0659" providerId="ADAL" clId="{6A6D504E-5459-4A79-A5E0-8C35087F7115}" dt="2023-03-21T12:00:38.815" v="664" actId="1076"/>
          <ac:spMkLst>
            <pc:docMk/>
            <pc:sldMk cId="1212048697" sldId="289"/>
            <ac:spMk id="3" creationId="{10FC9E2B-26F0-24F3-AFEE-8FBA6062D2E3}"/>
          </ac:spMkLst>
        </pc:spChg>
        <pc:spChg chg="mod">
          <ac:chgData name="Inge Jansen" userId="12ee00ee-4b71-4243-b606-dde9fbcd0659" providerId="ADAL" clId="{6A6D504E-5459-4A79-A5E0-8C35087F7115}" dt="2023-03-21T11:59:35.063" v="609" actId="1076"/>
          <ac:spMkLst>
            <pc:docMk/>
            <pc:sldMk cId="1212048697" sldId="289"/>
            <ac:spMk id="4" creationId="{B661CA77-6E7B-AFDF-D20C-1B83A7465F6A}"/>
          </ac:spMkLst>
        </pc:spChg>
        <pc:picChg chg="mod">
          <ac:chgData name="Inge Jansen" userId="12ee00ee-4b71-4243-b606-dde9fbcd0659" providerId="ADAL" clId="{6A6D504E-5459-4A79-A5E0-8C35087F7115}" dt="2023-03-21T12:00:31.696" v="663" actId="1076"/>
          <ac:picMkLst>
            <pc:docMk/>
            <pc:sldMk cId="1212048697" sldId="289"/>
            <ac:picMk id="6" creationId="{0FCDF8C3-6D39-D90A-81AF-F4133ECA35D6}"/>
          </ac:picMkLst>
        </pc:picChg>
      </pc:sldChg>
      <pc:sldChg chg="modSp mod">
        <pc:chgData name="Inge Jansen" userId="12ee00ee-4b71-4243-b606-dde9fbcd0659" providerId="ADAL" clId="{6A6D504E-5459-4A79-A5E0-8C35087F7115}" dt="2023-03-21T11:58:56.386" v="607" actId="255"/>
        <pc:sldMkLst>
          <pc:docMk/>
          <pc:sldMk cId="1719872266" sldId="290"/>
        </pc:sldMkLst>
        <pc:spChg chg="mod">
          <ac:chgData name="Inge Jansen" userId="12ee00ee-4b71-4243-b606-dde9fbcd0659" providerId="ADAL" clId="{6A6D504E-5459-4A79-A5E0-8C35087F7115}" dt="2023-03-21T11:58:56.386" v="607" actId="255"/>
          <ac:spMkLst>
            <pc:docMk/>
            <pc:sldMk cId="1719872266" sldId="290"/>
            <ac:spMk id="6" creationId="{CE24CF83-A531-ED06-E8AE-CA59CF8B116F}"/>
          </ac:spMkLst>
        </pc:spChg>
      </pc:sldChg>
      <pc:sldChg chg="delSp modSp mod modNotesTx">
        <pc:chgData name="Inge Jansen" userId="12ee00ee-4b71-4243-b606-dde9fbcd0659" providerId="ADAL" clId="{6A6D504E-5459-4A79-A5E0-8C35087F7115}" dt="2023-10-12T07:49:33.494" v="962" actId="6549"/>
        <pc:sldMkLst>
          <pc:docMk/>
          <pc:sldMk cId="1857844272" sldId="291"/>
        </pc:sldMkLst>
        <pc:spChg chg="mod">
          <ac:chgData name="Inge Jansen" userId="12ee00ee-4b71-4243-b606-dde9fbcd0659" providerId="ADAL" clId="{6A6D504E-5459-4A79-A5E0-8C35087F7115}" dt="2023-10-12T07:49:33.494" v="962" actId="6549"/>
          <ac:spMkLst>
            <pc:docMk/>
            <pc:sldMk cId="1857844272" sldId="291"/>
            <ac:spMk id="4" creationId="{9FF0BCED-E399-BF19-6B91-D4F588CA5100}"/>
          </ac:spMkLst>
        </pc:spChg>
        <pc:spChg chg="mod">
          <ac:chgData name="Inge Jansen" userId="12ee00ee-4b71-4243-b606-dde9fbcd0659" providerId="ADAL" clId="{6A6D504E-5459-4A79-A5E0-8C35087F7115}" dt="2023-03-21T11:53:37.665" v="456" actId="20577"/>
          <ac:spMkLst>
            <pc:docMk/>
            <pc:sldMk cId="1857844272" sldId="291"/>
            <ac:spMk id="8" creationId="{F867EEA9-52F5-F449-B7C9-509246DD8E1D}"/>
          </ac:spMkLst>
        </pc:spChg>
        <pc:picChg chg="del">
          <ac:chgData name="Inge Jansen" userId="12ee00ee-4b71-4243-b606-dde9fbcd0659" providerId="ADAL" clId="{6A6D504E-5459-4A79-A5E0-8C35087F7115}" dt="2023-10-12T07:49:30.917" v="961" actId="478"/>
          <ac:picMkLst>
            <pc:docMk/>
            <pc:sldMk cId="1857844272" sldId="291"/>
            <ac:picMk id="1026" creationId="{9B45EA98-DF4E-8524-BE01-B1A1B237F32A}"/>
          </ac:picMkLst>
        </pc:picChg>
      </pc:sldChg>
      <pc:sldChg chg="add">
        <pc:chgData name="Inge Jansen" userId="12ee00ee-4b71-4243-b606-dde9fbcd0659" providerId="ADAL" clId="{6A6D504E-5459-4A79-A5E0-8C35087F7115}" dt="2023-03-21T12:06:21.191" v="665" actId="2890"/>
        <pc:sldMkLst>
          <pc:docMk/>
          <pc:sldMk cId="1656093088" sldId="292"/>
        </pc:sldMkLst>
      </pc:sldChg>
      <pc:sldChg chg="modSp mod">
        <pc:chgData name="Inge Jansen" userId="12ee00ee-4b71-4243-b606-dde9fbcd0659" providerId="ADAL" clId="{6A6D504E-5459-4A79-A5E0-8C35087F7115}" dt="2023-03-23T11:33:37.389" v="959" actId="255"/>
        <pc:sldMkLst>
          <pc:docMk/>
          <pc:sldMk cId="2185697176" sldId="293"/>
        </pc:sldMkLst>
        <pc:spChg chg="mod">
          <ac:chgData name="Inge Jansen" userId="12ee00ee-4b71-4243-b606-dde9fbcd0659" providerId="ADAL" clId="{6A6D504E-5459-4A79-A5E0-8C35087F7115}" dt="2023-03-23T11:33:37.389" v="959" actId="255"/>
          <ac:spMkLst>
            <pc:docMk/>
            <pc:sldMk cId="2185697176" sldId="293"/>
            <ac:spMk id="2" creationId="{40E3A368-2992-78A8-520D-5D348BFB3751}"/>
          </ac:spMkLst>
        </pc:spChg>
      </pc:sldChg>
    </pc:docChg>
  </pc:docChgLst>
  <pc:docChgLst>
    <pc:chgData name="Anke Herder" userId="S::a.herder@slo.nl::72b4a5f0-e7ce-4f1c-a9cc-32e9e3bac4de" providerId="AD" clId="Web-{2CD95099-42D5-9A41-22F6-01F114C0E1F5}"/>
    <pc:docChg chg="addSld modSld sldOrd">
      <pc:chgData name="Anke Herder" userId="S::a.herder@slo.nl::72b4a5f0-e7ce-4f1c-a9cc-32e9e3bac4de" providerId="AD" clId="Web-{2CD95099-42D5-9A41-22F6-01F114C0E1F5}" dt="2023-03-21T19:58:12.031" v="344" actId="20577"/>
      <pc:docMkLst>
        <pc:docMk/>
      </pc:docMkLst>
      <pc:sldChg chg="addSp modSp">
        <pc:chgData name="Anke Herder" userId="S::a.herder@slo.nl::72b4a5f0-e7ce-4f1c-a9cc-32e9e3bac4de" providerId="AD" clId="Web-{2CD95099-42D5-9A41-22F6-01F114C0E1F5}" dt="2023-03-21T19:09:54.084" v="191" actId="20577"/>
        <pc:sldMkLst>
          <pc:docMk/>
          <pc:sldMk cId="1985720601" sldId="270"/>
        </pc:sldMkLst>
        <pc:spChg chg="mod">
          <ac:chgData name="Anke Herder" userId="S::a.herder@slo.nl::72b4a5f0-e7ce-4f1c-a9cc-32e9e3bac4de" providerId="AD" clId="Web-{2CD95099-42D5-9A41-22F6-01F114C0E1F5}" dt="2023-03-21T19:08:37.800" v="139" actId="1076"/>
          <ac:spMkLst>
            <pc:docMk/>
            <pc:sldMk cId="1985720601" sldId="270"/>
            <ac:spMk id="4" creationId="{0D8C4AD8-33A1-4C7D-8247-062FB6FABE1B}"/>
          </ac:spMkLst>
        </pc:spChg>
        <pc:spChg chg="mod">
          <ac:chgData name="Anke Herder" userId="S::a.herder@slo.nl::72b4a5f0-e7ce-4f1c-a9cc-32e9e3bac4de" providerId="AD" clId="Web-{2CD95099-42D5-9A41-22F6-01F114C0E1F5}" dt="2023-03-21T19:06:15.187" v="32" actId="20577"/>
          <ac:spMkLst>
            <pc:docMk/>
            <pc:sldMk cId="1985720601" sldId="270"/>
            <ac:spMk id="14" creationId="{F1725452-EE64-3B80-CA21-BE1C8B8E58CB}"/>
          </ac:spMkLst>
        </pc:spChg>
        <pc:spChg chg="mod">
          <ac:chgData name="Anke Herder" userId="S::a.herder@slo.nl::72b4a5f0-e7ce-4f1c-a9cc-32e9e3bac4de" providerId="AD" clId="Web-{2CD95099-42D5-9A41-22F6-01F114C0E1F5}" dt="2023-03-21T19:09:54.084" v="191" actId="20577"/>
          <ac:spMkLst>
            <pc:docMk/>
            <pc:sldMk cId="1985720601" sldId="270"/>
            <ac:spMk id="15" creationId="{EDCF16BC-0C94-2811-60F1-0DB48DA4BF6C}"/>
          </ac:spMkLst>
        </pc:spChg>
        <pc:picChg chg="add">
          <ac:chgData name="Anke Herder" userId="S::a.herder@slo.nl::72b4a5f0-e7ce-4f1c-a9cc-32e9e3bac4de" providerId="AD" clId="Web-{2CD95099-42D5-9A41-22F6-01F114C0E1F5}" dt="2023-03-21T19:08:24.659" v="137"/>
          <ac:picMkLst>
            <pc:docMk/>
            <pc:sldMk cId="1985720601" sldId="270"/>
            <ac:picMk id="3" creationId="{D19E5C05-96B1-1730-D510-F0BBD8CC23EE}"/>
          </ac:picMkLst>
        </pc:picChg>
      </pc:sldChg>
      <pc:sldChg chg="modSp">
        <pc:chgData name="Anke Herder" userId="S::a.herder@slo.nl::72b4a5f0-e7ce-4f1c-a9cc-32e9e3bac4de" providerId="AD" clId="Web-{2CD95099-42D5-9A41-22F6-01F114C0E1F5}" dt="2023-03-21T19:58:12.031" v="344" actId="20577"/>
        <pc:sldMkLst>
          <pc:docMk/>
          <pc:sldMk cId="1226996054" sldId="278"/>
        </pc:sldMkLst>
        <pc:spChg chg="mod">
          <ac:chgData name="Anke Herder" userId="S::a.herder@slo.nl::72b4a5f0-e7ce-4f1c-a9cc-32e9e3bac4de" providerId="AD" clId="Web-{2CD95099-42D5-9A41-22F6-01F114C0E1F5}" dt="2023-03-21T19:58:12.031" v="344" actId="20577"/>
          <ac:spMkLst>
            <pc:docMk/>
            <pc:sldMk cId="1226996054" sldId="278"/>
            <ac:spMk id="6" creationId="{CE24CF83-A531-ED06-E8AE-CA59CF8B116F}"/>
          </ac:spMkLst>
        </pc:spChg>
      </pc:sldChg>
      <pc:sldChg chg="ord">
        <pc:chgData name="Anke Herder" userId="S::a.herder@slo.nl::72b4a5f0-e7ce-4f1c-a9cc-32e9e3bac4de" providerId="AD" clId="Web-{2CD95099-42D5-9A41-22F6-01F114C0E1F5}" dt="2023-03-21T19:30:50.086" v="192"/>
        <pc:sldMkLst>
          <pc:docMk/>
          <pc:sldMk cId="1212048697" sldId="289"/>
        </pc:sldMkLst>
      </pc:sldChg>
      <pc:sldChg chg="addSp modSp addAnim">
        <pc:chgData name="Anke Herder" userId="S::a.herder@slo.nl::72b4a5f0-e7ce-4f1c-a9cc-32e9e3bac4de" providerId="AD" clId="Web-{2CD95099-42D5-9A41-22F6-01F114C0E1F5}" dt="2023-03-21T19:56:38.936" v="340"/>
        <pc:sldMkLst>
          <pc:docMk/>
          <pc:sldMk cId="2119791356" sldId="293"/>
        </pc:sldMkLst>
        <pc:spChg chg="add">
          <ac:chgData name="Anke Herder" userId="S::a.herder@slo.nl::72b4a5f0-e7ce-4f1c-a9cc-32e9e3bac4de" providerId="AD" clId="Web-{2CD95099-42D5-9A41-22F6-01F114C0E1F5}" dt="2023-03-21T19:56:38.936" v="339"/>
          <ac:spMkLst>
            <pc:docMk/>
            <pc:sldMk cId="2119791356" sldId="293"/>
            <ac:spMk id="4" creationId="{F29FBA89-B8C2-3EF5-50C4-D49B20527FBA}"/>
          </ac:spMkLst>
        </pc:spChg>
        <pc:spChg chg="mod">
          <ac:chgData name="Anke Herder" userId="S::a.herder@slo.nl::72b4a5f0-e7ce-4f1c-a9cc-32e9e3bac4de" providerId="AD" clId="Web-{2CD95099-42D5-9A41-22F6-01F114C0E1F5}" dt="2023-03-21T19:55:02.497" v="308" actId="20577"/>
          <ac:spMkLst>
            <pc:docMk/>
            <pc:sldMk cId="2119791356" sldId="293"/>
            <ac:spMk id="6" creationId="{CE24CF83-A531-ED06-E8AE-CA59CF8B116F}"/>
          </ac:spMkLst>
        </pc:spChg>
        <pc:spChg chg="add">
          <ac:chgData name="Anke Herder" userId="S::a.herder@slo.nl::72b4a5f0-e7ce-4f1c-a9cc-32e9e3bac4de" providerId="AD" clId="Web-{2CD95099-42D5-9A41-22F6-01F114C0E1F5}" dt="2023-03-21T19:56:38.936" v="340"/>
          <ac:spMkLst>
            <pc:docMk/>
            <pc:sldMk cId="2119791356" sldId="293"/>
            <ac:spMk id="8" creationId="{25C9EEBF-827E-2C14-1281-7ED4AB32C472}"/>
          </ac:spMkLst>
        </pc:spChg>
      </pc:sldChg>
      <pc:sldChg chg="addSp modSp add ord replId addAnim">
        <pc:chgData name="Anke Herder" userId="S::a.herder@slo.nl::72b4a5f0-e7ce-4f1c-a9cc-32e9e3bac4de" providerId="AD" clId="Web-{2CD95099-42D5-9A41-22F6-01F114C0E1F5}" dt="2023-03-21T19:56:35.061" v="338"/>
        <pc:sldMkLst>
          <pc:docMk/>
          <pc:sldMk cId="897162819" sldId="294"/>
        </pc:sldMkLst>
        <pc:spChg chg="add mod">
          <ac:chgData name="Anke Herder" userId="S::a.herder@slo.nl::72b4a5f0-e7ce-4f1c-a9cc-32e9e3bac4de" providerId="AD" clId="Web-{2CD95099-42D5-9A41-22F6-01F114C0E1F5}" dt="2023-03-21T19:56:07.873" v="336" actId="20577"/>
          <ac:spMkLst>
            <pc:docMk/>
            <pc:sldMk cId="897162819" sldId="294"/>
            <ac:spMk id="4" creationId="{C3E61593-C4C9-D154-2DCF-39642550C530}"/>
          </ac:spMkLst>
        </pc:spChg>
        <pc:spChg chg="mod">
          <ac:chgData name="Anke Herder" userId="S::a.herder@slo.nl::72b4a5f0-e7ce-4f1c-a9cc-32e9e3bac4de" providerId="AD" clId="Web-{2CD95099-42D5-9A41-22F6-01F114C0E1F5}" dt="2023-03-21T19:55:07.669" v="309" actId="20577"/>
          <ac:spMkLst>
            <pc:docMk/>
            <pc:sldMk cId="897162819" sldId="294"/>
            <ac:spMk id="6" creationId="{CE24CF83-A531-ED06-E8AE-CA59CF8B116F}"/>
          </ac:spMkLst>
        </pc:spChg>
        <pc:spChg chg="add">
          <ac:chgData name="Anke Herder" userId="S::a.herder@slo.nl::72b4a5f0-e7ce-4f1c-a9cc-32e9e3bac4de" providerId="AD" clId="Web-{2CD95099-42D5-9A41-22F6-01F114C0E1F5}" dt="2023-03-21T19:56:35.045" v="337"/>
          <ac:spMkLst>
            <pc:docMk/>
            <pc:sldMk cId="897162819" sldId="294"/>
            <ac:spMk id="8" creationId="{146D01D8-8D0E-75C5-4A92-B5B499D10D96}"/>
          </ac:spMkLst>
        </pc:spChg>
        <pc:spChg chg="add">
          <ac:chgData name="Anke Herder" userId="S::a.herder@slo.nl::72b4a5f0-e7ce-4f1c-a9cc-32e9e3bac4de" providerId="AD" clId="Web-{2CD95099-42D5-9A41-22F6-01F114C0E1F5}" dt="2023-03-21T19:56:35.061" v="338"/>
          <ac:spMkLst>
            <pc:docMk/>
            <pc:sldMk cId="897162819" sldId="294"/>
            <ac:spMk id="10" creationId="{54CFAFDF-6838-A563-2CC9-443C569348B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3DD326-83B1-472F-958F-C862AD588C9D}" type="datetimeFigureOut">
              <a:rPr lang="nl-NL" smtClean="0"/>
              <a:t>16-10-2023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644B2F-7B64-41C6-B9B3-E9D934B0A2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5066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44B2F-7B64-41C6-B9B3-E9D934B0A2E0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73087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44B2F-7B64-41C6-B9B3-E9D934B0A2E0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76669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44B2F-7B64-41C6-B9B3-E9D934B0A2E0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41577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44B2F-7B64-41C6-B9B3-E9D934B0A2E0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2003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44B2F-7B64-41C6-B9B3-E9D934B0A2E0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19409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Vragen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44B2F-7B64-41C6-B9B3-E9D934B0A2E0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28743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44B2F-7B64-41C6-B9B3-E9D934B0A2E0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9416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44B2F-7B64-41C6-B9B3-E9D934B0A2E0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5649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Nog iets zeggen over platform taalgericht onderwijs -&gt; levende talen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44B2F-7B64-41C6-B9B3-E9D934B0A2E0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2451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44B2F-7B64-41C6-B9B3-E9D934B0A2E0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804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44B2F-7B64-41C6-B9B3-E9D934B0A2E0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5798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44B2F-7B64-41C6-B9B3-E9D934B0A2E0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5424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44B2F-7B64-41C6-B9B3-E9D934B0A2E0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4199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Nog iets zeggen over platform taalgericht onderwijs -&gt; levende talen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44B2F-7B64-41C6-B9B3-E9D934B0A2E0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10417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44B2F-7B64-41C6-B9B3-E9D934B0A2E0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7659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0399AD7-57C0-4A4C-BF9B-049A573ACC61}"/>
              </a:ext>
            </a:extLst>
          </p:cNvPr>
          <p:cNvSpPr/>
          <p:nvPr/>
        </p:nvSpPr>
        <p:spPr>
          <a:xfrm>
            <a:off x="-167425" y="-125569"/>
            <a:ext cx="12526850" cy="71091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48BD041-32CD-B74D-B516-028BB71DF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3946" y="830243"/>
            <a:ext cx="907256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9E651A-E02E-194C-811A-5965264444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7067" y="1617689"/>
            <a:ext cx="7541200" cy="2182159"/>
          </a:xfrm>
        </p:spPr>
        <p:txBody>
          <a:bodyPr anchor="b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CFAFE9-F3A4-1645-9D35-AA450A3719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99391" y="3938673"/>
            <a:ext cx="7538835" cy="89016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069A28-B2A0-8A4E-AA44-A2F94B4127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1000" y="572944"/>
            <a:ext cx="1300576" cy="730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1FF2DE9-799E-FC41-BF64-2092C15252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1167" y="783044"/>
            <a:ext cx="34671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728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24DB1-5B90-1F4F-A1C5-F5125ED16A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788674"/>
            <a:ext cx="10442575" cy="2899867"/>
          </a:xfrm>
        </p:spPr>
        <p:txBody>
          <a:bodyPr>
            <a:normAutofit/>
          </a:bodyPr>
          <a:lstStyle>
            <a:lvl1pPr algn="ctr">
              <a:defRPr sz="6600" b="1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“Click to edit Quote style”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76DE374-5A9A-6B4D-BC4C-BE5DC9D570C3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756651" y="4688541"/>
            <a:ext cx="2593975" cy="828019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buNone/>
              <a:defRPr sz="1600" b="0" i="0">
                <a:solidFill>
                  <a:schemeClr val="accent3"/>
                </a:solidFill>
                <a:latin typeface="Gotham Book" panose="02000604040000020004" pitchFamily="2" charset="-128"/>
                <a:ea typeface="Gotham Book" panose="02000604040000020004" pitchFamily="2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Enter Source / author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212A60-1C2D-3A4C-A476-B789456FE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259" y="6201879"/>
            <a:ext cx="749593" cy="4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213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E6981C-B70A-0D49-A098-EB54BBD993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67" t="43778" r="7375" b="22000"/>
          <a:stretch/>
        </p:blipFill>
        <p:spPr>
          <a:xfrm>
            <a:off x="-259081" y="-228830"/>
            <a:ext cx="12893841" cy="73001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924DB1-5B90-1F4F-A1C5-F5125ED16A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16733" y="1788674"/>
            <a:ext cx="8485508" cy="2899867"/>
          </a:xfrm>
        </p:spPr>
        <p:txBody>
          <a:bodyPr>
            <a:normAutofit/>
          </a:bodyPr>
          <a:lstStyle>
            <a:lvl1pPr algn="ctr">
              <a:defRPr sz="4400" b="1" i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“Click to edit Quote style”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76DE374-5A9A-6B4D-BC4C-BE5DC9D570C3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4762499" y="4826642"/>
            <a:ext cx="2593975" cy="82801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 b="0" i="0">
                <a:solidFill>
                  <a:schemeClr val="accent3"/>
                </a:solidFill>
                <a:latin typeface="Gotham Book" panose="02000604040000020004" pitchFamily="2" charset="-128"/>
                <a:ea typeface="Gotham Book" panose="02000604040000020004" pitchFamily="2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Enter Source / author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926D16-266C-F742-92EE-ED18A9D08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076" y="6152410"/>
            <a:ext cx="749593" cy="4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57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5B8EB-87CB-FC41-AB08-B1F71B057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6257954"/>
            <a:ext cx="2962835" cy="365125"/>
          </a:xfrm>
        </p:spPr>
        <p:txBody>
          <a:bodyPr/>
          <a:lstStyle>
            <a:lvl1pPr algn="l"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CA322D-37C8-EA40-96FD-2EE53D0FA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1182" y="6257954"/>
            <a:ext cx="749593" cy="365125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C6BFB0B-7421-804D-9617-8460DF464CA0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B8D2CB-1D75-4E4C-8BC1-8971A0FD4B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028" b="66543"/>
          <a:stretch/>
        </p:blipFill>
        <p:spPr>
          <a:xfrm>
            <a:off x="-1988821" y="-1011289"/>
            <a:ext cx="16893699" cy="13317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07DB37-9BD9-7E4A-A457-8A6A3D6DA7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0259" y="6201879"/>
            <a:ext cx="749593" cy="4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964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27F26DA-A0FF-384F-B120-0394857006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092" t="37011" r="24049" b="31094"/>
          <a:stretch/>
        </p:blipFill>
        <p:spPr>
          <a:xfrm>
            <a:off x="6829122" y="-3358211"/>
            <a:ext cx="6127459" cy="102162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1D62C8-5235-6D4B-AD9B-D195A8470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66800"/>
            <a:ext cx="5622289" cy="1061875"/>
          </a:xfrm>
        </p:spPr>
        <p:txBody>
          <a:bodyPr anchor="b" anchorCtr="0">
            <a:noAutofit/>
          </a:bodyPr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2047BA-DCD0-0340-9D71-4A8EA77D74D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9" y="2193959"/>
            <a:ext cx="2742604" cy="828019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short Caption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B68A963-0C38-1749-926D-358B9AF86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471" y="6257954"/>
            <a:ext cx="2742605" cy="365125"/>
          </a:xfrm>
        </p:spPr>
        <p:txBody>
          <a:bodyPr/>
          <a:lstStyle>
            <a:lvl1pPr algn="l"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C807D65-CC4E-1B4C-BAC5-8BBF309FF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52618" y="6257954"/>
            <a:ext cx="716672" cy="365125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C6BFB0B-7421-804D-9617-8460DF464CA0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936BF039-03E1-4440-B1D0-BFF5623154CC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816747" y="3021980"/>
            <a:ext cx="2742604" cy="292797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72769E28-4C8B-6D42-9FCE-C2111DA691D2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3719473" y="3021980"/>
            <a:ext cx="2742604" cy="292797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A3CC3022-17B7-FE48-A2BA-A056935AF062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3726686" y="2193959"/>
            <a:ext cx="2742604" cy="828019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short Caption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7522044-96D0-084F-A371-18FC9AC4BB4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080242" y="206829"/>
            <a:ext cx="4889518" cy="6444342"/>
          </a:xfrm>
        </p:spPr>
        <p:txBody>
          <a:bodyPr vert="vert" anchor="t" anchorCtr="1"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8AAF588-3B1A-D741-BFA4-2929AF082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789" y="6201879"/>
            <a:ext cx="749593" cy="4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053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E5419-82D9-0046-A62C-931F23631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5230" y="908050"/>
            <a:ext cx="4930166" cy="11493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15CC82-F309-0640-98C2-89AE8AFA02D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455230" y="2057400"/>
            <a:ext cx="4930166" cy="84134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Caption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9DCEAC5-CD8D-3D4B-95D7-F2811806E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54470" y="6257954"/>
            <a:ext cx="2766917" cy="365125"/>
          </a:xfrm>
        </p:spPr>
        <p:txBody>
          <a:bodyPr/>
          <a:lstStyle>
            <a:lvl1pPr algn="r"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B23ED07-6AAC-DA47-B1DF-7F1B43BFE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13985" y="6257954"/>
            <a:ext cx="666790" cy="365125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C6BFB0B-7421-804D-9617-8460DF464CA0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8F6166D-3E4F-E64C-9D05-28007270C0FA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455229" y="3206750"/>
            <a:ext cx="4930166" cy="2743200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latin typeface="Gotham Book" panose="02000604040000020004" pitchFamily="2" charset="-128"/>
                <a:ea typeface="Gotham Book" panose="02000604040000020004" pitchFamily="2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Text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49D4F0-CB2C-4D48-8B1B-58A8F9748E74}"/>
              </a:ext>
            </a:extLst>
          </p:cNvPr>
          <p:cNvSpPr/>
          <p:nvPr/>
        </p:nvSpPr>
        <p:spPr>
          <a:xfrm>
            <a:off x="0" y="0"/>
            <a:ext cx="605245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31DE3D4-F90E-8747-8B4E-EA70B6B3096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1480" y="908050"/>
            <a:ext cx="4450178" cy="50419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C3969C-9174-0A4D-BCD7-BC08579BA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30205" y="-806951"/>
            <a:ext cx="12459816" cy="90170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3E021AC-7053-DE4D-8B81-C1F8FC070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667" y="6201879"/>
            <a:ext cx="749593" cy="4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310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FA7B48-F30E-BC41-B052-BE14C727D3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65A29F-C408-BE4F-BB6E-07F5A2EBB6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1162745-C1D2-F749-8B63-44D572119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54470" y="6257954"/>
            <a:ext cx="2755343" cy="365125"/>
          </a:xfrm>
        </p:spPr>
        <p:txBody>
          <a:bodyPr/>
          <a:lstStyle>
            <a:lvl1pPr algn="r"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A6CE894-A7D8-364D-B385-F22CD1EC8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25559" y="6257954"/>
            <a:ext cx="655216" cy="365125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C6BFB0B-7421-804D-9617-8460DF464CA0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21B00F-B31F-BA4E-8A24-A84D97F9C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225" y="6201879"/>
            <a:ext cx="749593" cy="4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233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C22DF-32BD-944B-8151-928AA27E2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35431"/>
            <a:ext cx="9500243" cy="105525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073E1C-1D67-3A4D-8D84-A9953EDEC5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55892" y="1825625"/>
            <a:ext cx="1797908" cy="412432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896895F-8491-1740-AAD7-B7E12DF5F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54470" y="6257954"/>
            <a:ext cx="2720619" cy="365125"/>
          </a:xfrm>
        </p:spPr>
        <p:txBody>
          <a:bodyPr/>
          <a:lstStyle>
            <a:lvl1pPr algn="r"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C5F36BC-35B4-294D-9A02-70EB3FDCE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7686" y="6257954"/>
            <a:ext cx="713089" cy="365125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C6BFB0B-7421-804D-9617-8460DF464CA0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80589C-68E1-2445-85AF-0839A731083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1225" y="1825625"/>
            <a:ext cx="8553450" cy="4124325"/>
          </a:xfrm>
        </p:spPr>
        <p:txBody>
          <a:bodyPr anchor="ctr" anchorCtr="1"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9937839-E6F5-0D40-8CD8-E39EFA8332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42" t="54369" r="19211" b="29575"/>
          <a:stretch/>
        </p:blipFill>
        <p:spPr>
          <a:xfrm rot="5400000">
            <a:off x="9869214" y="3611666"/>
            <a:ext cx="4124326" cy="5522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174694-4C4F-2844-BD08-89D1CB066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225" y="6201879"/>
            <a:ext cx="749593" cy="4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27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E651A-E02E-194C-811A-5965264444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0030" y="1613529"/>
            <a:ext cx="7518374" cy="2182159"/>
          </a:xfrm>
        </p:spPr>
        <p:txBody>
          <a:bodyPr anchor="b" anchorCtr="0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CFAFE9-F3A4-1645-9D35-AA450A3719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2354" y="3908503"/>
            <a:ext cx="7515995" cy="13317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7F73A46-37EE-9C4B-817D-287FB0423E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028" b="66543"/>
          <a:stretch/>
        </p:blipFill>
        <p:spPr>
          <a:xfrm>
            <a:off x="-1988821" y="5949950"/>
            <a:ext cx="16893699" cy="13317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224F32-43AD-C54F-AC59-149273A97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633" y="566691"/>
            <a:ext cx="1300576" cy="730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B9A58C-B12B-F545-9293-37CB3DA11A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1250" y="776072"/>
            <a:ext cx="34671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769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1A3FE4-4A8F-7B4D-912E-E18469A0E0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092" t="37011" r="24049" b="31094"/>
          <a:stretch/>
        </p:blipFill>
        <p:spPr>
          <a:xfrm>
            <a:off x="0" y="-625837"/>
            <a:ext cx="4554084" cy="7592949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FA61BD2-C709-3446-A449-46FC72A268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0961" y="340963"/>
            <a:ext cx="3638579" cy="6285186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9E651A-E02E-194C-811A-5965264444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5045" y="2729345"/>
            <a:ext cx="4801211" cy="2253947"/>
          </a:xfrm>
        </p:spPr>
        <p:txBody>
          <a:bodyPr anchor="b" anchorCtr="0">
            <a:normAutofit/>
          </a:bodyPr>
          <a:lstStyle>
            <a:lvl1pPr algn="l">
              <a:defRPr sz="48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CFAFE9-F3A4-1645-9D35-AA450A3719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95045" y="5103141"/>
            <a:ext cx="4801211" cy="84681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2805E3-95BE-434C-8BFC-E09BC792D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30543" y="6069800"/>
            <a:ext cx="4114800" cy="365125"/>
          </a:xfrm>
        </p:spPr>
        <p:txBody>
          <a:bodyPr/>
          <a:lstStyle>
            <a:lvl1pPr algn="l"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AF1B4C-B127-AA44-97D5-B468A9C66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7113" y="6069800"/>
            <a:ext cx="623661" cy="365125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C6BFB0B-7421-804D-9617-8460DF464CA0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9131D3A-A6D7-514D-AA50-4FE3B41C3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1154" y="566691"/>
            <a:ext cx="1300576" cy="730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F0F5A0-B955-984D-99D2-0201D53454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3674" y="776791"/>
            <a:ext cx="34671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020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E651A-E02E-194C-811A-5965264444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1224" y="2619214"/>
            <a:ext cx="4606173" cy="2352896"/>
          </a:xfrm>
        </p:spPr>
        <p:txBody>
          <a:bodyPr anchor="t" anchorCtr="0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CFAFE9-F3A4-1645-9D35-AA450A3719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1225" y="5153891"/>
            <a:ext cx="4606171" cy="79225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2805E3-95BE-434C-8BFC-E09BC792D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5743" y="6143250"/>
            <a:ext cx="4114800" cy="365125"/>
          </a:xfrm>
        </p:spPr>
        <p:txBody>
          <a:bodyPr/>
          <a:lstStyle>
            <a:lvl1pPr algn="l"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AF1B4C-B127-AA44-97D5-B468A9C66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9813" y="6143250"/>
            <a:ext cx="770961" cy="365125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C6BFB0B-7421-804D-9617-8460DF464CA0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3A82EFA-DEB7-914F-990B-497FD982F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0543" y="572944"/>
            <a:ext cx="1295718" cy="72782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804E1D0-E8E9-A749-8827-D85460CC7780}"/>
              </a:ext>
            </a:extLst>
          </p:cNvPr>
          <p:cNvSpPr txBox="1"/>
          <p:nvPr/>
        </p:nvSpPr>
        <p:spPr>
          <a:xfrm>
            <a:off x="9693285" y="750192"/>
            <a:ext cx="1927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err="1">
                <a:solidFill>
                  <a:schemeClr val="bg1"/>
                </a:solidFill>
                <a:latin typeface="Periodico Display ExtraLight" panose="02000504070000020004" pitchFamily="2" charset="77"/>
              </a:rPr>
              <a:t>Hier</a:t>
            </a:r>
            <a:r>
              <a:rPr lang="en-US" sz="1600" b="0" i="0">
                <a:solidFill>
                  <a:schemeClr val="bg1"/>
                </a:solidFill>
                <a:latin typeface="Periodico Display ExtraLight" panose="02000504070000020004" pitchFamily="2" charset="77"/>
              </a:rPr>
              <a:t> </a:t>
            </a:r>
            <a:r>
              <a:rPr lang="en-US" sz="1600" b="0" i="0" err="1">
                <a:solidFill>
                  <a:schemeClr val="bg1"/>
                </a:solidFill>
                <a:latin typeface="Periodico Display ExtraLight" panose="02000504070000020004" pitchFamily="2" charset="77"/>
              </a:rPr>
              <a:t>komt</a:t>
            </a:r>
            <a:r>
              <a:rPr lang="en-US" sz="1600" b="0" i="0">
                <a:solidFill>
                  <a:schemeClr val="bg1"/>
                </a:solidFill>
                <a:latin typeface="Periodico Display ExtraLight" panose="02000504070000020004" pitchFamily="2" charset="77"/>
              </a:rPr>
              <a:t> de</a:t>
            </a:r>
          </a:p>
          <a:p>
            <a:r>
              <a:rPr lang="en-US" sz="1600" b="1" i="1">
                <a:solidFill>
                  <a:schemeClr val="bg1"/>
                </a:solidFill>
                <a:latin typeface="Periodico Display SemiBold" panose="02000504080000020004" pitchFamily="2" charset="77"/>
              </a:rPr>
              <a:t>pay-off</a:t>
            </a:r>
            <a:r>
              <a:rPr lang="en-US" sz="1600" b="0" i="0">
                <a:solidFill>
                  <a:schemeClr val="bg1"/>
                </a:solidFill>
                <a:latin typeface="Periodico Display ExtraLight" panose="02000504070000020004" pitchFamily="2" charset="77"/>
              </a:rPr>
              <a:t> van SLO</a:t>
            </a:r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id="{1E177D2E-2B57-0B4D-B234-3D37BB2F2C54}"/>
              </a:ext>
            </a:extLst>
          </p:cNvPr>
          <p:cNvSpPr/>
          <p:nvPr/>
        </p:nvSpPr>
        <p:spPr>
          <a:xfrm>
            <a:off x="9803157" y="532187"/>
            <a:ext cx="148015" cy="174657"/>
          </a:xfrm>
          <a:prstGeom prst="parallelogram">
            <a:avLst>
              <a:gd name="adj" fmla="val 76618"/>
            </a:avLst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601789F-F525-984D-B360-102424F7D7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81" t="16984" r="3183" b="47619"/>
          <a:stretch/>
        </p:blipFill>
        <p:spPr>
          <a:xfrm>
            <a:off x="-173567" y="-922476"/>
            <a:ext cx="12539132" cy="3661051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FA61BD2-C709-3446-A449-46FC72A268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96366" y="349626"/>
            <a:ext cx="5484408" cy="4222374"/>
          </a:xfrm>
        </p:spPr>
        <p:txBody>
          <a:bodyPr anchor="ctr"/>
          <a:lstStyle>
            <a:lvl1pPr algn="ctr">
              <a:defRPr b="0" i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6025298-B15D-124B-8692-8A0904DD30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0198" y="5220792"/>
            <a:ext cx="1300576" cy="7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337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9DC67-9780-6743-9E4F-F5C309E67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24"/>
            <a:ext cx="3943662" cy="1846965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34B7C-FA3E-3A4F-AA98-CCCD803A6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7760" y="1918010"/>
            <a:ext cx="6416040" cy="403194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FF04B925-BE1E-E24E-A9CA-3D2B4FABE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57954"/>
            <a:ext cx="2962835" cy="365125"/>
          </a:xfrm>
        </p:spPr>
        <p:txBody>
          <a:bodyPr/>
          <a:lstStyle>
            <a:lvl1pPr algn="l"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C21FC59-0217-3345-8382-1A594D9F1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7215" y="6257954"/>
            <a:ext cx="863560" cy="365125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C6BFB0B-7421-804D-9617-8460DF464CA0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5587C0-FE6F-3444-9F8E-D279D3FA5B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3" t="54369" r="19211" b="29575"/>
          <a:stretch/>
        </p:blipFill>
        <p:spPr>
          <a:xfrm>
            <a:off x="-8635" y="484650"/>
            <a:ext cx="4790497" cy="552241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9E95C1F-2C36-964A-AE22-1A91FD00D6B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9788" y="3781586"/>
            <a:ext cx="3942074" cy="2168364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D8A3FA-6E43-164E-8D3C-BD8E9C94C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3070" y="484650"/>
            <a:ext cx="749593" cy="4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200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D32B515-3FBE-0C45-991A-4E4CE2453530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B9DC67-9780-6743-9E4F-F5C309E67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9682"/>
            <a:ext cx="3722225" cy="1920391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34B7C-FA3E-3A4F-AA98-CCCD803A6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528" y="1969682"/>
            <a:ext cx="6417271" cy="398026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23485-DB96-F649-8191-0AEED892D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6434" y="6257954"/>
            <a:ext cx="2962835" cy="365125"/>
          </a:xfrm>
        </p:spPr>
        <p:txBody>
          <a:bodyPr/>
          <a:lstStyle>
            <a:lvl1pPr algn="l"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17914-F569-694D-B248-6D11A1C31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82491" y="6257954"/>
            <a:ext cx="898284" cy="365125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C6BFB0B-7421-804D-9617-8460DF464CA0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E49BB0C-E056-7C44-B9C7-25825D6B50D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9788" y="4029558"/>
            <a:ext cx="3720637" cy="1920391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2D62E1D-1A09-5446-ABB6-5DB7A8C59F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3" t="54369" r="19211" b="29575"/>
          <a:stretch/>
        </p:blipFill>
        <p:spPr>
          <a:xfrm>
            <a:off x="-8635" y="543770"/>
            <a:ext cx="4790497" cy="5522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6E7ED3-ACE5-5B42-BF94-A332C695A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0926" y="481399"/>
            <a:ext cx="749593" cy="4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271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4EED151-CAA3-E94C-B188-C602341453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81" t="16984" r="3183" b="47619"/>
          <a:stretch/>
        </p:blipFill>
        <p:spPr>
          <a:xfrm>
            <a:off x="-173567" y="-1373939"/>
            <a:ext cx="12539132" cy="36610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8BEC96-629F-DF4B-B490-19C0B23A7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5570" y="2231799"/>
            <a:ext cx="8140860" cy="1360488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C96A15-2CE8-804F-A68F-C8201ADF42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72890" y="3846767"/>
            <a:ext cx="5246221" cy="13604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3CCC2251-6B74-E142-8EC1-65031D492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9467" y="6257954"/>
            <a:ext cx="2962835" cy="365125"/>
          </a:xfrm>
        </p:spPr>
        <p:txBody>
          <a:bodyPr/>
          <a:lstStyle>
            <a:lvl1pPr algn="l"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61654979-23C2-A84D-90FC-28044DB2A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1184" y="6257954"/>
            <a:ext cx="749592" cy="365125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C6BFB0B-7421-804D-9617-8460DF464CA0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88AB3B-9547-3442-9E7B-06AEDA9B9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0259" y="6201879"/>
            <a:ext cx="749593" cy="4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38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BC1B1-2CB4-4342-AC93-8AC46BF87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825625"/>
            <a:ext cx="3877732" cy="1955961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43228-06D4-F848-9CA4-06063ABD6E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93733" y="1825625"/>
            <a:ext cx="3141133" cy="41243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7C9005-6106-694D-9D25-50340BC8DA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12666" y="1825625"/>
            <a:ext cx="3141133" cy="41243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BDBFD9DC-9C92-844E-AC49-5E2C4B046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6257954"/>
            <a:ext cx="2962835" cy="365125"/>
          </a:xfrm>
        </p:spPr>
        <p:txBody>
          <a:bodyPr/>
          <a:lstStyle>
            <a:lvl1pPr algn="l"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C069319F-189C-834B-8ED2-1BC640AF9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25559" y="6257954"/>
            <a:ext cx="655216" cy="365125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C6BFB0B-7421-804D-9617-8460DF464CA0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904FF10-F3D2-724E-B742-0B59EC66D3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3" t="54369" r="19211" b="29575"/>
          <a:stretch/>
        </p:blipFill>
        <p:spPr>
          <a:xfrm>
            <a:off x="-8635" y="484650"/>
            <a:ext cx="4790497" cy="552241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803F46C-3937-D54E-A59D-47AB6ECBEB9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9788" y="3781586"/>
            <a:ext cx="3942074" cy="2168364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subtitle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21213B8-276E-4A44-BE88-5B12AF7A4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3070" y="484650"/>
            <a:ext cx="749593" cy="4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368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C8DFB-24B9-8446-AC65-A597A977E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73159"/>
            <a:ext cx="3942074" cy="2971302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452301-03BE-B54F-BDF5-E8F9590A8E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5692" y="1373159"/>
            <a:ext cx="3095311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678377-4AAF-614E-99C1-51B04CED0D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65692" y="2370667"/>
            <a:ext cx="3095311" cy="357928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1203EC-A242-524F-9D66-0C51FA0054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44833" y="1373159"/>
            <a:ext cx="3110554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479CAF-77DF-664F-9B63-D5CAA7994B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44833" y="2370667"/>
            <a:ext cx="3110554" cy="357928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B349468-ACFE-7C4C-A67E-3A26B605A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6257954"/>
            <a:ext cx="2962835" cy="365125"/>
          </a:xfrm>
        </p:spPr>
        <p:txBody>
          <a:bodyPr/>
          <a:lstStyle>
            <a:lvl1pPr algn="l"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73425D3-3FA7-DC41-A613-AD93F0E8E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0916" y="6257954"/>
            <a:ext cx="909859" cy="365125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C6BFB0B-7421-804D-9617-8460DF464CA0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BE4A196-3D23-6946-B5F8-A747CCB3DC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3" t="54369" r="19211" b="29575"/>
          <a:stretch/>
        </p:blipFill>
        <p:spPr>
          <a:xfrm>
            <a:off x="-8635" y="484650"/>
            <a:ext cx="4790497" cy="55224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C8BD5A1-3BAD-3E49-ABF1-75184BE22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3070" y="484650"/>
            <a:ext cx="749593" cy="4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766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3D6A8B-1B65-F040-8935-80D079419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C0FF43-8B51-0249-A70C-E4C18215F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58791-F204-B241-980A-9D30469D0B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-128"/>
                <a:ea typeface="Gotham Book" panose="02000604040000020004" pitchFamily="2" charset="-128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7EE13-C880-724E-9812-D3833162B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757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-128"/>
                <a:ea typeface="Gotham Book" panose="02000604040000020004" pitchFamily="2" charset="-128"/>
              </a:defRPr>
            </a:lvl1pPr>
          </a:lstStyle>
          <a:p>
            <a:fld id="{5C6BFB0B-7421-804D-9617-8460DF464CA0}" type="slidenum">
              <a:rPr lang="en-US" smtClean="0"/>
              <a:pPr/>
              <a:t>‹nr.›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BD8255D-9720-F448-888E-364B00202501}"/>
              </a:ext>
            </a:extLst>
          </p:cNvPr>
          <p:cNvGrpSpPr/>
          <p:nvPr/>
        </p:nvGrpSpPr>
        <p:grpSpPr>
          <a:xfrm>
            <a:off x="911225" y="-582707"/>
            <a:ext cx="10369550" cy="268942"/>
            <a:chOff x="0" y="-582707"/>
            <a:chExt cx="12192000" cy="26894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0CF049F-1EF9-4048-A782-FB5377A7B3CC}"/>
                </a:ext>
              </a:extLst>
            </p:cNvPr>
            <p:cNvSpPr/>
            <p:nvPr/>
          </p:nvSpPr>
          <p:spPr>
            <a:xfrm>
              <a:off x="0" y="-582706"/>
              <a:ext cx="4064000" cy="26894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60B5C4D-8B21-1A4C-8449-59C6E2134336}"/>
                </a:ext>
              </a:extLst>
            </p:cNvPr>
            <p:cNvSpPr/>
            <p:nvPr/>
          </p:nvSpPr>
          <p:spPr>
            <a:xfrm>
              <a:off x="4064000" y="-582707"/>
              <a:ext cx="4064000" cy="26894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2BAE0FC-243B-8C4B-AF89-6A53B3C7B3E7}"/>
                </a:ext>
              </a:extLst>
            </p:cNvPr>
            <p:cNvSpPr/>
            <p:nvPr/>
          </p:nvSpPr>
          <p:spPr>
            <a:xfrm>
              <a:off x="8128000" y="-582707"/>
              <a:ext cx="4064000" cy="26894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1157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2" r:id="rId3"/>
    <p:sldLayoutId id="2147483665" r:id="rId4"/>
    <p:sldLayoutId id="2147483650" r:id="rId5"/>
    <p:sldLayoutId id="2147483663" r:id="rId6"/>
    <p:sldLayoutId id="2147483651" r:id="rId7"/>
    <p:sldLayoutId id="2147483652" r:id="rId8"/>
    <p:sldLayoutId id="2147483653" r:id="rId9"/>
    <p:sldLayoutId id="2147483654" r:id="rId10"/>
    <p:sldLayoutId id="2147483666" r:id="rId11"/>
    <p:sldLayoutId id="2147483655" r:id="rId12"/>
    <p:sldLayoutId id="2147483656" r:id="rId13"/>
    <p:sldLayoutId id="2147483657" r:id="rId14"/>
    <p:sldLayoutId id="2147483659" r:id="rId15"/>
    <p:sldLayoutId id="214748365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rgbClr val="151B2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151B2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151B2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151B2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151B2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>
          <p15:clr>
            <a:srgbClr val="F26B43"/>
          </p15:clr>
        </p15:guide>
        <p15:guide id="2" pos="574">
          <p15:clr>
            <a:srgbClr val="F26B43"/>
          </p15:clr>
        </p15:guide>
        <p15:guide id="3" pos="7106">
          <p15:clr>
            <a:srgbClr val="F26B43"/>
          </p15:clr>
        </p15:guide>
        <p15:guide id="4" orient="horz" pos="37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i.jansen@slo.nl" TargetMode="External"/><Relationship Id="rId4" Type="http://schemas.openxmlformats.org/officeDocument/2006/relationships/hyperlink" Target="mailto:a.heder@slo.n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13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info.basisvaardigheden@slo.nl" TargetMode="External"/><Relationship Id="rId5" Type="http://schemas.openxmlformats.org/officeDocument/2006/relationships/image" Target="../media/image26.svg"/><Relationship Id="rId4" Type="http://schemas.openxmlformats.org/officeDocument/2006/relationships/image" Target="../media/image25.png"/><Relationship Id="rId9" Type="http://schemas.openxmlformats.org/officeDocument/2006/relationships/hyperlink" Target="mailto:i.jansen@slo.n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28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slo.nl/thema/meer/taalgericht-vakonderwijs/netwerk-taalrijk-onderwijs-vo/" TargetMode="Externa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o.nl/thema/meer/basisvaardigheden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o.nl/thema/meer/basisvaardigheden/" TargetMode="Externa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hyperlink" Target="https://www.slo.nl/thema/meer/basisvaardigheden/#:~:text=Taal%20en%20rekenen%20zijn%20belangrijke,goede%20start%20na%20hun%20opleiding.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3.jpeg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F9E408-260B-4580-B514-C5063CC87B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6000">
                <a:latin typeface="Montserrat" panose="00000500000000000000" pitchFamily="2" charset="0"/>
              </a:rPr>
              <a:t>Welkom!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7CF1EBC-03C5-4A9B-93B0-826221FEFE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sz="2400" b="1">
                <a:latin typeface="Montserrat" panose="00000500000000000000" pitchFamily="2" charset="0"/>
              </a:rPr>
              <a:t>Webinar Netwerk taalrijk onderwijs v0</a:t>
            </a:r>
          </a:p>
          <a:p>
            <a:r>
              <a:rPr lang="nl-NL" sz="2400">
                <a:latin typeface="Montserrat" panose="00000500000000000000" pitchFamily="2" charset="0"/>
              </a:rPr>
              <a:t> 23 maart 2023 | 15.30-17.00 uur </a:t>
            </a:r>
            <a:endParaRPr lang="nl-NL">
              <a:latin typeface="Montserrat" panose="00000500000000000000" pitchFamily="2" charset="0"/>
            </a:endParaRPr>
          </a:p>
        </p:txBody>
      </p:sp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EC795C7F-693B-4E0D-B582-EEA6774FA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9075" y="5905500"/>
            <a:ext cx="4610100" cy="108585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EAB9CBB1-8117-1CCD-72E1-B9A191F2C951}"/>
              </a:ext>
            </a:extLst>
          </p:cNvPr>
          <p:cNvSpPr txBox="1"/>
          <p:nvPr/>
        </p:nvSpPr>
        <p:spPr>
          <a:xfrm>
            <a:off x="6347639" y="5736318"/>
            <a:ext cx="3806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>
                <a:solidFill>
                  <a:schemeClr val="bg1"/>
                </a:solidFill>
                <a:latin typeface="Montserrat" panose="00000500000000000000" pitchFamily="2" charset="0"/>
              </a:rPr>
              <a:t>Anke Herder </a:t>
            </a:r>
            <a:r>
              <a:rPr lang="nl-NL">
                <a:solidFill>
                  <a:schemeClr val="bg1"/>
                </a:solidFill>
                <a:latin typeface="Montserrat" panose="00000500000000000000" pitchFamily="2" charset="0"/>
                <a:hlinkClick r:id="rId4"/>
              </a:rPr>
              <a:t>a.herder@slo.nl</a:t>
            </a:r>
            <a:endParaRPr lang="nl-NL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nl-NL">
                <a:solidFill>
                  <a:schemeClr val="bg1"/>
                </a:solidFill>
                <a:latin typeface="Montserrat" panose="00000500000000000000" pitchFamily="2" charset="0"/>
              </a:rPr>
              <a:t>Inge Jansen </a:t>
            </a:r>
            <a:r>
              <a:rPr lang="nl-NL">
                <a:solidFill>
                  <a:schemeClr val="bg1"/>
                </a:solidFill>
                <a:latin typeface="Montserrat" panose="00000500000000000000" pitchFamily="2" charset="0"/>
                <a:hlinkClick r:id="rId5"/>
              </a:rPr>
              <a:t>i.jansen@slo.nl</a:t>
            </a:r>
            <a:endParaRPr lang="nl-NL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nl-N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704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C3D25289-7E79-B196-C5D9-D73165E7BF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/>
              <a:t>Afsluiting</a:t>
            </a:r>
          </a:p>
        </p:txBody>
      </p:sp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B0766704-C0FE-F52F-18CD-ED1A53198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8703" y="6157766"/>
            <a:ext cx="3311302" cy="77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706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D8C4AD8-33A1-4C7D-8247-062FB6FAB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852" y="2095846"/>
            <a:ext cx="3943662" cy="1846965"/>
          </a:xfrm>
        </p:spPr>
        <p:txBody>
          <a:bodyPr/>
          <a:lstStyle/>
          <a:p>
            <a:r>
              <a:rPr lang="nl-NL" sz="4000">
                <a:latin typeface="Montserrat" panose="00000500000000000000" pitchFamily="2" charset="0"/>
              </a:rPr>
              <a:t>Oproep</a:t>
            </a:r>
            <a:endParaRPr lang="nl-NL">
              <a:latin typeface="Montserrat" panose="00000500000000000000" pitchFamily="2" charset="0"/>
            </a:endParaRPr>
          </a:p>
        </p:txBody>
      </p:sp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85C7DC8E-57BB-49CB-8692-70712E31F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5905" y="236082"/>
            <a:ext cx="4537895" cy="1068843"/>
          </a:xfrm>
          <a:prstGeom prst="rect">
            <a:avLst/>
          </a:prstGeom>
        </p:spPr>
      </p:pic>
      <p:pic>
        <p:nvPicPr>
          <p:cNvPr id="6" name="Graphic 5" descr="Vlog silhouet">
            <a:extLst>
              <a:ext uri="{FF2B5EF4-FFF2-40B4-BE49-F238E27FC236}">
                <a16:creationId xmlns:a16="http://schemas.microsoft.com/office/drawing/2014/main" id="{9EFC41E4-BB6E-CA4B-7825-042B666598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08130" y="2051012"/>
            <a:ext cx="1018283" cy="1142371"/>
          </a:xfrm>
          <a:prstGeom prst="rect">
            <a:avLst/>
          </a:prstGeom>
        </p:spPr>
      </p:pic>
      <p:sp>
        <p:nvSpPr>
          <p:cNvPr id="15" name="Tijdelijke aanduiding voor inhoud 4">
            <a:extLst>
              <a:ext uri="{FF2B5EF4-FFF2-40B4-BE49-F238E27FC236}">
                <a16:creationId xmlns:a16="http://schemas.microsoft.com/office/drawing/2014/main" id="{EDCF16BC-0C94-2811-60F1-0DB48DA4BF6C}"/>
              </a:ext>
            </a:extLst>
          </p:cNvPr>
          <p:cNvSpPr txBox="1">
            <a:spLocks/>
          </p:cNvSpPr>
          <p:nvPr/>
        </p:nvSpPr>
        <p:spPr>
          <a:xfrm>
            <a:off x="4014321" y="1804388"/>
            <a:ext cx="7203805" cy="2233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151B2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151B2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151B2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rgbClr val="151B2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rgbClr val="151B2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>
              <a:latin typeface="Montserrat" panose="00000500000000000000" pitchFamily="2" charset="0"/>
            </a:endParaRPr>
          </a:p>
          <a:p>
            <a:r>
              <a:rPr lang="nl-NL" b="1">
                <a:latin typeface="Montserrat" panose="00000500000000000000" pitchFamily="2" charset="0"/>
              </a:rPr>
              <a:t>Klankbordgroep basisvaardigheden</a:t>
            </a:r>
          </a:p>
          <a:p>
            <a:r>
              <a:rPr lang="nl-NL">
                <a:latin typeface="Montserrat" panose="00000500000000000000" pitchFamily="2" charset="0"/>
              </a:rPr>
              <a:t>Wil je meedenken over basisvaardigheden?</a:t>
            </a:r>
          </a:p>
          <a:p>
            <a:r>
              <a:rPr lang="nl-NL">
                <a:latin typeface="Montserrat" panose="00000500000000000000" pitchFamily="2" charset="0"/>
              </a:rPr>
              <a:t>Vier keer per jaar online meeting</a:t>
            </a:r>
          </a:p>
          <a:p>
            <a:r>
              <a:rPr lang="nl-NL">
                <a:latin typeface="Montserrat" panose="00000500000000000000" pitchFamily="2" charset="0"/>
              </a:rPr>
              <a:t>Meld je aan via: </a:t>
            </a:r>
            <a:r>
              <a:rPr lang="nl-NL">
                <a:hlinkClick r:id="rId6"/>
              </a:rPr>
              <a:t>info.basisvaardigheden@slo.nl</a:t>
            </a:r>
            <a:endParaRPr lang="nl-NL"/>
          </a:p>
          <a:p>
            <a:endParaRPr lang="nl-NL">
              <a:latin typeface="Montserrat" panose="00000500000000000000" pitchFamily="2" charset="0"/>
            </a:endParaRPr>
          </a:p>
          <a:p>
            <a:endParaRPr lang="nl-NL"/>
          </a:p>
        </p:txBody>
      </p:sp>
      <p:pic>
        <p:nvPicPr>
          <p:cNvPr id="13" name="Graphic 12" descr="Document silhouet">
            <a:extLst>
              <a:ext uri="{FF2B5EF4-FFF2-40B4-BE49-F238E27FC236}">
                <a16:creationId xmlns:a16="http://schemas.microsoft.com/office/drawing/2014/main" id="{B6F87E11-4F66-2434-F340-88C9A8265E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46086" y="4231398"/>
            <a:ext cx="1142370" cy="1142370"/>
          </a:xfrm>
          <a:prstGeom prst="rect">
            <a:avLst/>
          </a:prstGeom>
        </p:spPr>
      </p:pic>
      <p:sp>
        <p:nvSpPr>
          <p:cNvPr id="14" name="Tijdelijke aanduiding voor inhoud 4">
            <a:extLst>
              <a:ext uri="{FF2B5EF4-FFF2-40B4-BE49-F238E27FC236}">
                <a16:creationId xmlns:a16="http://schemas.microsoft.com/office/drawing/2014/main" id="{F1725452-EE64-3B80-CA21-BE1C8B8E58CB}"/>
              </a:ext>
            </a:extLst>
          </p:cNvPr>
          <p:cNvSpPr txBox="1">
            <a:spLocks/>
          </p:cNvSpPr>
          <p:nvPr/>
        </p:nvSpPr>
        <p:spPr>
          <a:xfrm>
            <a:off x="4014321" y="3429000"/>
            <a:ext cx="7883764" cy="22333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151B2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151B2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151B2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rgbClr val="151B2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rgbClr val="151B2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>
              <a:latin typeface="Montserrat" panose="00000500000000000000" pitchFamily="2" charset="0"/>
            </a:endParaRPr>
          </a:p>
          <a:p>
            <a:endParaRPr lang="nl-NL">
              <a:latin typeface="Montserrat" panose="00000500000000000000" pitchFamily="2" charset="0"/>
            </a:endParaRPr>
          </a:p>
          <a:p>
            <a:r>
              <a:rPr lang="nl-NL" b="1">
                <a:latin typeface="Montserrat" panose="00000500000000000000" pitchFamily="2" charset="0"/>
                <a:ea typeface="Verdana"/>
              </a:rPr>
              <a:t>Gezocht: vo-scholen</a:t>
            </a:r>
            <a:r>
              <a:rPr lang="nl-NL">
                <a:latin typeface="Montserrat" panose="00000500000000000000" pitchFamily="2" charset="0"/>
                <a:ea typeface="Verdana"/>
              </a:rPr>
              <a:t> </a:t>
            </a:r>
          </a:p>
          <a:p>
            <a:r>
              <a:rPr lang="nl-NL">
                <a:latin typeface="Montserrat" panose="00000500000000000000" pitchFamily="2" charset="0"/>
                <a:ea typeface="Verdana"/>
              </a:rPr>
              <a:t>Om in gesprek te gaan over meertaligheid en de mogelijkheden voor een teamgids meertaligheid vo.</a:t>
            </a:r>
          </a:p>
          <a:p>
            <a:r>
              <a:rPr lang="nl-NL">
                <a:latin typeface="Montserrat" panose="00000500000000000000" pitchFamily="2" charset="0"/>
                <a:ea typeface="Verdana"/>
              </a:rPr>
              <a:t>Interesse? Mail naar Inge Jansen, </a:t>
            </a:r>
            <a:r>
              <a:rPr lang="nl-NL">
                <a:latin typeface="Montserrat" panose="00000500000000000000" pitchFamily="2" charset="0"/>
                <a:ea typeface="Verdana"/>
                <a:hlinkClick r:id="rId9"/>
              </a:rPr>
              <a:t>i.jansen@slo.nl</a:t>
            </a:r>
            <a:endParaRPr lang="nl-NL">
              <a:latin typeface="Montserrat" panose="00000500000000000000" pitchFamily="2" charset="0"/>
              <a:ea typeface="Verdana"/>
            </a:endParaRPr>
          </a:p>
          <a:p>
            <a:endParaRPr lang="nl-NL">
              <a:latin typeface="Montserrat" panose="00000500000000000000" pitchFamily="2" charset="0"/>
            </a:endParaRPr>
          </a:p>
          <a:p>
            <a:endParaRPr lang="nl-NL">
              <a:latin typeface="Montserrat" panose="00000500000000000000" pitchFamily="2" charset="0"/>
            </a:endParaRP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609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D8C4AD8-33A1-4C7D-8247-062FB6FAB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852" y="2095846"/>
            <a:ext cx="3943662" cy="1846965"/>
          </a:xfrm>
        </p:spPr>
        <p:txBody>
          <a:bodyPr/>
          <a:lstStyle/>
          <a:p>
            <a:r>
              <a:rPr lang="nl-NL" sz="4000">
                <a:latin typeface="Montserrat" panose="00000500000000000000" pitchFamily="2" charset="0"/>
              </a:rPr>
              <a:t>Agenda</a:t>
            </a:r>
            <a:endParaRPr lang="nl-NL">
              <a:latin typeface="Montserrat" panose="00000500000000000000" pitchFamily="2" charset="0"/>
            </a:endParaRPr>
          </a:p>
        </p:txBody>
      </p:sp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85C7DC8E-57BB-49CB-8692-70712E31F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5905" y="236082"/>
            <a:ext cx="4537895" cy="1068843"/>
          </a:xfrm>
          <a:prstGeom prst="rect">
            <a:avLst/>
          </a:prstGeom>
        </p:spPr>
      </p:pic>
      <p:pic>
        <p:nvPicPr>
          <p:cNvPr id="6" name="Graphic 5" descr="Vlog silhouet">
            <a:extLst>
              <a:ext uri="{FF2B5EF4-FFF2-40B4-BE49-F238E27FC236}">
                <a16:creationId xmlns:a16="http://schemas.microsoft.com/office/drawing/2014/main" id="{9EFC41E4-BB6E-CA4B-7825-042B666598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70174" y="4139406"/>
            <a:ext cx="1018283" cy="1142371"/>
          </a:xfrm>
          <a:prstGeom prst="rect">
            <a:avLst/>
          </a:prstGeom>
        </p:spPr>
      </p:pic>
      <p:sp>
        <p:nvSpPr>
          <p:cNvPr id="15" name="Tijdelijke aanduiding voor inhoud 4">
            <a:extLst>
              <a:ext uri="{FF2B5EF4-FFF2-40B4-BE49-F238E27FC236}">
                <a16:creationId xmlns:a16="http://schemas.microsoft.com/office/drawing/2014/main" id="{EDCF16BC-0C94-2811-60F1-0DB48DA4BF6C}"/>
              </a:ext>
            </a:extLst>
          </p:cNvPr>
          <p:cNvSpPr txBox="1">
            <a:spLocks/>
          </p:cNvSpPr>
          <p:nvPr/>
        </p:nvSpPr>
        <p:spPr>
          <a:xfrm>
            <a:off x="4308236" y="3942811"/>
            <a:ext cx="7203805" cy="22333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151B2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151B2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151B2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rgbClr val="151B2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rgbClr val="151B2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>
              <a:latin typeface="Montserrat" panose="00000500000000000000" pitchFamily="2" charset="0"/>
            </a:endParaRPr>
          </a:p>
          <a:p>
            <a:r>
              <a:rPr lang="nl-NL">
                <a:solidFill>
                  <a:srgbClr val="FF0000"/>
                </a:solidFill>
                <a:latin typeface="Montserrat"/>
                <a:ea typeface="Verdana"/>
              </a:rPr>
              <a:t>3 oktober 2023, 15.30-17.00 uur</a:t>
            </a:r>
            <a:endParaRPr lang="nl-NL">
              <a:solidFill>
                <a:srgbClr val="FF0000"/>
              </a:solidFill>
              <a:latin typeface="Montserrat" panose="00000500000000000000" pitchFamily="2" charset="0"/>
            </a:endParaRPr>
          </a:p>
          <a:p>
            <a:r>
              <a:rPr lang="nl-NL">
                <a:solidFill>
                  <a:schemeClr val="tx2"/>
                </a:solidFill>
                <a:latin typeface="Montserrat"/>
                <a:ea typeface="Verdana"/>
              </a:rPr>
              <a:t>Netwerk Taalrijk onderwijs vo: </a:t>
            </a:r>
            <a:r>
              <a:rPr lang="nl-NL" b="1" err="1">
                <a:solidFill>
                  <a:schemeClr val="tx2"/>
                </a:solidFill>
                <a:latin typeface="Montserrat"/>
                <a:ea typeface="Verdana"/>
              </a:rPr>
              <a:t>webinar</a:t>
            </a:r>
            <a:endParaRPr lang="nl-NL" b="1">
              <a:solidFill>
                <a:schemeClr val="tx2"/>
              </a:solidFill>
              <a:latin typeface="Montserrat" panose="00000500000000000000" pitchFamily="2" charset="0"/>
            </a:endParaRPr>
          </a:p>
          <a:p>
            <a:r>
              <a:rPr lang="nl-NL">
                <a:solidFill>
                  <a:schemeClr val="tx2"/>
                </a:solidFill>
                <a:latin typeface="Montserrat"/>
                <a:ea typeface="Verdana"/>
              </a:rPr>
              <a:t>Heb je ideeën/wensen/behoeften? Laat het ons weten.</a:t>
            </a:r>
          </a:p>
        </p:txBody>
      </p:sp>
      <p:pic>
        <p:nvPicPr>
          <p:cNvPr id="13" name="Graphic 12" descr="Document silhouet">
            <a:extLst>
              <a:ext uri="{FF2B5EF4-FFF2-40B4-BE49-F238E27FC236}">
                <a16:creationId xmlns:a16="http://schemas.microsoft.com/office/drawing/2014/main" id="{B6F87E11-4F66-2434-F340-88C9A8265E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08130" y="2095846"/>
            <a:ext cx="1142370" cy="1142370"/>
          </a:xfrm>
          <a:prstGeom prst="rect">
            <a:avLst/>
          </a:prstGeom>
        </p:spPr>
      </p:pic>
      <p:sp>
        <p:nvSpPr>
          <p:cNvPr id="14" name="Tijdelijke aanduiding voor inhoud 4">
            <a:extLst>
              <a:ext uri="{FF2B5EF4-FFF2-40B4-BE49-F238E27FC236}">
                <a16:creationId xmlns:a16="http://schemas.microsoft.com/office/drawing/2014/main" id="{F1725452-EE64-3B80-CA21-BE1C8B8E58CB}"/>
              </a:ext>
            </a:extLst>
          </p:cNvPr>
          <p:cNvSpPr txBox="1">
            <a:spLocks/>
          </p:cNvSpPr>
          <p:nvPr/>
        </p:nvSpPr>
        <p:spPr>
          <a:xfrm>
            <a:off x="4308236" y="1768746"/>
            <a:ext cx="7883764" cy="22928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151B2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151B2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151B2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rgbClr val="151B2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rgbClr val="151B2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>
              <a:latin typeface="Montserrat" panose="00000500000000000000" pitchFamily="2" charset="0"/>
            </a:endParaRPr>
          </a:p>
          <a:p>
            <a:r>
              <a:rPr lang="nl-NL">
                <a:solidFill>
                  <a:srgbClr val="FF0000"/>
                </a:solidFill>
                <a:latin typeface="Montserrat"/>
                <a:ea typeface="Verdana"/>
              </a:rPr>
              <a:t>Juni 2023</a:t>
            </a:r>
          </a:p>
          <a:p>
            <a:r>
              <a:rPr lang="nl-NL" b="1">
                <a:latin typeface="Montserrat"/>
                <a:ea typeface="Verdana"/>
              </a:rPr>
              <a:t>Nieuwsbrief</a:t>
            </a:r>
            <a:br>
              <a:rPr lang="nl-NL" b="1">
                <a:latin typeface="Montserrat" panose="00000500000000000000" pitchFamily="2" charset="0"/>
              </a:rPr>
            </a:br>
            <a:r>
              <a:rPr lang="nl-NL">
                <a:latin typeface="Montserrat"/>
                <a:ea typeface="Verdana"/>
              </a:rPr>
              <a:t>Heb je nieuwtjes, praktijkvoorbeelden of lees-agendatips: </a:t>
            </a:r>
            <a:br>
              <a:rPr lang="nl-NL">
                <a:latin typeface="Montserrat"/>
                <a:ea typeface="Verdana"/>
              </a:rPr>
            </a:br>
            <a:r>
              <a:rPr lang="nl-NL">
                <a:latin typeface="Montserrat"/>
                <a:ea typeface="Verdana"/>
              </a:rPr>
              <a:t>mail ons!</a:t>
            </a:r>
            <a:endParaRPr lang="nl-NL">
              <a:latin typeface="Montserrat" panose="00000500000000000000" pitchFamily="2" charset="0"/>
            </a:endParaRPr>
          </a:p>
          <a:p>
            <a:endParaRPr lang="nl-NL"/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529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7BA2201F-8F52-3F97-A871-13964E941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410" y="2453862"/>
            <a:ext cx="4002807" cy="25196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7C4A7BA6-4B9D-4DBB-1C38-8D02CCCA5A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5905" y="236082"/>
            <a:ext cx="4537895" cy="1068843"/>
          </a:xfrm>
          <a:prstGeom prst="rect">
            <a:avLst/>
          </a:prstGeom>
        </p:spPr>
      </p:pic>
      <p:sp>
        <p:nvSpPr>
          <p:cNvPr id="8" name="Tijdelijke aanduiding voor inhoud 1">
            <a:extLst>
              <a:ext uri="{FF2B5EF4-FFF2-40B4-BE49-F238E27FC236}">
                <a16:creationId xmlns:a16="http://schemas.microsoft.com/office/drawing/2014/main" id="{F867EEA9-52F5-F449-B7C9-509246DD8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2967" y="2453862"/>
            <a:ext cx="6416675" cy="4032250"/>
          </a:xfrm>
        </p:spPr>
        <p:txBody>
          <a:bodyPr>
            <a:normAutofit/>
          </a:bodyPr>
          <a:lstStyle/>
          <a:p>
            <a:r>
              <a:rPr lang="nl-NL" sz="2000" b="1">
                <a:latin typeface="Montserrat" panose="00000500000000000000" pitchFamily="2" charset="0"/>
              </a:rPr>
              <a:t>Aanmelden Nieuwsbrief</a:t>
            </a:r>
            <a:endParaRPr lang="nl-NL" sz="2000">
              <a:latin typeface="Montserrat" panose="00000500000000000000" pitchFamily="2" charset="0"/>
            </a:endParaRPr>
          </a:p>
          <a:p>
            <a:endParaRPr lang="nl-NL" sz="2000">
              <a:latin typeface="Montserrat" panose="00000500000000000000" pitchFamily="2" charset="0"/>
            </a:endParaRPr>
          </a:p>
          <a:p>
            <a:r>
              <a:rPr lang="nl-NL" sz="2000">
                <a:latin typeface="Montserrat" panose="00000500000000000000" pitchFamily="2" charset="0"/>
                <a:hlinkClick r:id="rId5"/>
              </a:rPr>
              <a:t>https://www.slo.nl/thema/meer/taalgericht-vakonderwijs/netwerk-taalrijk-onderwijs-vo/</a:t>
            </a:r>
            <a:r>
              <a:rPr lang="nl-NL" sz="2000">
                <a:latin typeface="Montserrat" panose="00000500000000000000" pitchFamily="2" charset="0"/>
              </a:rPr>
              <a:t> </a:t>
            </a:r>
          </a:p>
          <a:p>
            <a:endParaRPr lang="nl-NL" sz="2000">
              <a:latin typeface="Montserrat" panose="00000500000000000000" pitchFamily="2" charset="0"/>
            </a:endParaRPr>
          </a:p>
          <a:p>
            <a:endParaRPr lang="nl-NL" sz="2000">
              <a:latin typeface="Montserrat" panose="00000500000000000000" pitchFamily="2" charset="0"/>
            </a:endParaRP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3165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7C4A7BA6-4B9D-4DBB-1C38-8D02CCCA5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5905" y="236082"/>
            <a:ext cx="4537895" cy="1068843"/>
          </a:xfrm>
          <a:prstGeom prst="rect">
            <a:avLst/>
          </a:prstGeom>
        </p:spPr>
      </p:pic>
      <p:sp>
        <p:nvSpPr>
          <p:cNvPr id="8" name="Tijdelijke aanduiding voor inhoud 1">
            <a:extLst>
              <a:ext uri="{FF2B5EF4-FFF2-40B4-BE49-F238E27FC236}">
                <a16:creationId xmlns:a16="http://schemas.microsoft.com/office/drawing/2014/main" id="{F867EEA9-52F5-F449-B7C9-509246DD8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7686" y="1596612"/>
            <a:ext cx="6416675" cy="40322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2000" b="1">
                <a:latin typeface="Montserrat"/>
                <a:ea typeface="Verdana"/>
              </a:rPr>
              <a:t>Wensen en thema's (aanmelding)</a:t>
            </a:r>
            <a:endParaRPr lang="nl-NL" sz="2000" b="1">
              <a:latin typeface="Montserrat" panose="00000500000000000000" pitchFamily="2" charset="0"/>
            </a:endParaRPr>
          </a:p>
          <a:p>
            <a:pPr marL="342900" indent="-342900">
              <a:buChar char="•"/>
            </a:pPr>
            <a:r>
              <a:rPr lang="nl-NL" sz="2000">
                <a:latin typeface="Montserrat"/>
                <a:ea typeface="Verdana"/>
              </a:rPr>
              <a:t>Op de hoogte blijven van ontwikkelingen</a:t>
            </a:r>
            <a:endParaRPr lang="nl-NL" sz="2000">
              <a:latin typeface="Montserrat"/>
            </a:endParaRPr>
          </a:p>
          <a:p>
            <a:pPr marL="342900" indent="-342900">
              <a:buChar char="•"/>
            </a:pPr>
            <a:r>
              <a:rPr lang="nl-NL" sz="2000">
                <a:latin typeface="Montserrat"/>
                <a:ea typeface="Verdana"/>
              </a:rPr>
              <a:t>Inspiratie opdoen</a:t>
            </a:r>
            <a:endParaRPr lang="nl-NL" sz="2000">
              <a:latin typeface="Montserrat"/>
            </a:endParaRPr>
          </a:p>
          <a:p>
            <a:pPr marL="342900" indent="-342900">
              <a:buChar char="•"/>
            </a:pPr>
            <a:r>
              <a:rPr lang="nl-NL" sz="2000">
                <a:latin typeface="Montserrat"/>
                <a:ea typeface="Verdana"/>
              </a:rPr>
              <a:t>Handvatten/ lesideeën </a:t>
            </a:r>
            <a:endParaRPr lang="nl-NL" sz="2000">
              <a:latin typeface="Montserra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>
                <a:latin typeface="Montserrat"/>
                <a:ea typeface="Verdana"/>
              </a:rPr>
              <a:t>Uitwisseling met collega's</a:t>
            </a:r>
            <a:endParaRPr lang="nl-NL" sz="2000">
              <a:latin typeface="Montserrat"/>
            </a:endParaRPr>
          </a:p>
          <a:p>
            <a:pPr marL="342900" indent="-342900">
              <a:buChar char="•"/>
            </a:pPr>
            <a:endParaRPr lang="nl-NL" sz="2000">
              <a:latin typeface="Montserrat"/>
              <a:ea typeface="Verdana"/>
            </a:endParaRPr>
          </a:p>
          <a:p>
            <a:pPr marL="342900" indent="-342900">
              <a:buChar char="•"/>
            </a:pPr>
            <a:r>
              <a:rPr lang="nl-NL" sz="2000" b="0" i="0" u="none" strike="noStrike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Bewustwording </a:t>
            </a:r>
            <a:r>
              <a:rPr lang="nl-NL" sz="2000">
                <a:solidFill>
                  <a:srgbClr val="000000"/>
                </a:solidFill>
                <a:latin typeface="Montserrat" panose="00000500000000000000" pitchFamily="2" charset="0"/>
              </a:rPr>
              <a:t>van </a:t>
            </a:r>
            <a:r>
              <a:rPr lang="nl-NL" sz="2000" b="0" i="0" u="none" strike="noStrike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taal in alle vakken</a:t>
            </a:r>
          </a:p>
          <a:p>
            <a:pPr marL="342900" indent="-342900">
              <a:buChar char="•"/>
            </a:pPr>
            <a:r>
              <a:rPr lang="nl-NL" sz="2000">
                <a:solidFill>
                  <a:srgbClr val="000000"/>
                </a:solidFill>
                <a:latin typeface="Montserrat" panose="00000500000000000000" pitchFamily="2" charset="0"/>
                <a:ea typeface="Verdana"/>
              </a:rPr>
              <a:t>Handvatten om taalvaardigheid van leerlingen vergroten</a:t>
            </a:r>
          </a:p>
          <a:p>
            <a:pPr marL="342900" indent="-342900">
              <a:buChar char="•"/>
            </a:pPr>
            <a:r>
              <a:rPr lang="nl-NL" sz="2000">
                <a:solidFill>
                  <a:srgbClr val="000000"/>
                </a:solidFill>
                <a:latin typeface="Montserrat" panose="00000500000000000000" pitchFamily="2" charset="0"/>
                <a:ea typeface="Verdana"/>
              </a:rPr>
              <a:t>Taalbeleid ontwikkelen</a:t>
            </a:r>
            <a:endParaRPr lang="nl-NL" sz="2000">
              <a:latin typeface="Montserrat" panose="00000500000000000000" pitchFamily="2" charset="0"/>
              <a:ea typeface="Verdana"/>
            </a:endParaRPr>
          </a:p>
          <a:p>
            <a:endParaRPr lang="nl-NL"/>
          </a:p>
        </p:txBody>
      </p:sp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E81CB020-1236-E7C0-285D-056FF2585B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883" y="1591870"/>
            <a:ext cx="3942074" cy="1977841"/>
          </a:xfrm>
          <a:prstGeom prst="rect">
            <a:avLst/>
          </a:prstGeom>
        </p:spPr>
      </p:pic>
      <p:sp>
        <p:nvSpPr>
          <p:cNvPr id="4" name="Tijdelijke aanduiding voor inhoud 1">
            <a:extLst>
              <a:ext uri="{FF2B5EF4-FFF2-40B4-BE49-F238E27FC236}">
                <a16:creationId xmlns:a16="http://schemas.microsoft.com/office/drawing/2014/main" id="{9FF0BCED-E399-BF19-6B91-D4F588CA5100}"/>
              </a:ext>
            </a:extLst>
          </p:cNvPr>
          <p:cNvSpPr txBox="1">
            <a:spLocks/>
          </p:cNvSpPr>
          <p:nvPr/>
        </p:nvSpPr>
        <p:spPr>
          <a:xfrm>
            <a:off x="441836" y="5737605"/>
            <a:ext cx="6392863" cy="1960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151B2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151B2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151B2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rgbClr val="151B2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rgbClr val="151B2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7844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7EC35B-51B6-3172-CE5A-782BA64D8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773" y="2202697"/>
            <a:ext cx="10436258" cy="1226303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nl-NL" sz="3600">
                <a:solidFill>
                  <a:schemeClr val="accent1"/>
                </a:solidFill>
                <a:latin typeface="Segoe Print" panose="02000600000000000000" pitchFamily="2" charset="0"/>
              </a:rPr>
              <a:t>Dank voor je aanwezigheid </a:t>
            </a:r>
            <a:br>
              <a:rPr lang="nl-NL" sz="3600">
                <a:solidFill>
                  <a:schemeClr val="accent1"/>
                </a:solidFill>
                <a:latin typeface="Segoe Print" panose="02000600000000000000" pitchFamily="2" charset="0"/>
              </a:rPr>
            </a:br>
            <a:r>
              <a:rPr lang="nl-NL" sz="3600">
                <a:solidFill>
                  <a:schemeClr val="accent1"/>
                </a:solidFill>
                <a:latin typeface="Segoe Print" panose="02000600000000000000" pitchFamily="2" charset="0"/>
              </a:rPr>
              <a:t>en graag tot ziens!</a:t>
            </a:r>
          </a:p>
        </p:txBody>
      </p:sp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0BEE16CF-EAB6-0835-23D2-716E2E0E5C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3928" y="4774992"/>
            <a:ext cx="6004143" cy="141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894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D8C4AD8-33A1-4C7D-8247-062FB6FAB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Montserrat" panose="00000500000000000000" pitchFamily="2" charset="0"/>
              </a:rPr>
              <a:t>Programma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D0CE33EC-9518-4AEA-813E-BF893B7FA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7760" y="1918010"/>
            <a:ext cx="7254240" cy="4031941"/>
          </a:xfrm>
        </p:spPr>
        <p:txBody>
          <a:bodyPr>
            <a:normAutofit lnSpcReduction="10000"/>
          </a:bodyPr>
          <a:lstStyle/>
          <a:p>
            <a:r>
              <a:rPr lang="nl-NL">
                <a:solidFill>
                  <a:schemeClr val="tx2"/>
                </a:solidFill>
                <a:latin typeface="Montserrat" panose="00000500000000000000" pitchFamily="2" charset="0"/>
              </a:rPr>
              <a:t>15.30-15.45	Welkom</a:t>
            </a:r>
            <a:br>
              <a:rPr lang="nl-NL">
                <a:solidFill>
                  <a:schemeClr val="tx2"/>
                </a:solidFill>
                <a:latin typeface="Montserrat" panose="00000500000000000000" pitchFamily="2" charset="0"/>
              </a:rPr>
            </a:br>
            <a:r>
              <a:rPr lang="nl-NL">
                <a:solidFill>
                  <a:schemeClr val="tx2"/>
                </a:solidFill>
                <a:latin typeface="Montserrat" panose="00000500000000000000" pitchFamily="2" charset="0"/>
              </a:rPr>
              <a:t>		Nieuws vanuit ons netwerk </a:t>
            </a:r>
          </a:p>
          <a:p>
            <a:endParaRPr lang="nl-NL">
              <a:solidFill>
                <a:schemeClr val="tx2"/>
              </a:solidFill>
              <a:latin typeface="Montserrat" panose="00000500000000000000" pitchFamily="2" charset="0"/>
            </a:endParaRPr>
          </a:p>
          <a:p>
            <a:r>
              <a:rPr lang="nl-NL">
                <a:solidFill>
                  <a:schemeClr val="tx2"/>
                </a:solidFill>
                <a:latin typeface="Montserrat" panose="00000500000000000000" pitchFamily="2" charset="0"/>
              </a:rPr>
              <a:t>15.45-16.15	</a:t>
            </a:r>
            <a:r>
              <a:rPr lang="nl-NL" b="1" i="0">
                <a:solidFill>
                  <a:schemeClr val="tx2"/>
                </a:solidFill>
                <a:effectLst/>
                <a:latin typeface="Montserrat" panose="00000500000000000000" pitchFamily="2" charset="0"/>
              </a:rPr>
              <a:t>Lezen, schrijven en redeneren bij</a:t>
            </a:r>
          </a:p>
          <a:p>
            <a:r>
              <a:rPr lang="nl-NL" b="1">
                <a:solidFill>
                  <a:schemeClr val="tx2"/>
                </a:solidFill>
                <a:latin typeface="Montserrat" panose="00000500000000000000" pitchFamily="2" charset="0"/>
              </a:rPr>
              <a:t>		geschiedenis</a:t>
            </a:r>
          </a:p>
          <a:p>
            <a:r>
              <a:rPr lang="nl-NL">
                <a:solidFill>
                  <a:schemeClr val="tx2"/>
                </a:solidFill>
                <a:latin typeface="Montserrat" panose="00000500000000000000" pitchFamily="2" charset="0"/>
              </a:rPr>
              <a:t>		Johan van Driel</a:t>
            </a:r>
          </a:p>
          <a:p>
            <a:endParaRPr lang="nl-NL">
              <a:solidFill>
                <a:schemeClr val="tx2"/>
              </a:solidFill>
              <a:latin typeface="Montserrat" panose="00000500000000000000" pitchFamily="2" charset="0"/>
            </a:endParaRPr>
          </a:p>
          <a:p>
            <a:r>
              <a:rPr lang="nl-NL">
                <a:solidFill>
                  <a:schemeClr val="tx2"/>
                </a:solidFill>
                <a:latin typeface="Montserrat" panose="00000500000000000000" pitchFamily="2" charset="0"/>
              </a:rPr>
              <a:t>16.15-16.45	</a:t>
            </a:r>
            <a:r>
              <a:rPr lang="nl-NL" b="1" i="0">
                <a:solidFill>
                  <a:schemeClr val="tx2"/>
                </a:solidFill>
                <a:effectLst/>
                <a:latin typeface="Montserrat" panose="00000500000000000000" pitchFamily="2" charset="0"/>
              </a:rPr>
              <a:t>Werken aan meertaligheid is werken aan</a:t>
            </a:r>
            <a:br>
              <a:rPr lang="nl-NL" b="1">
                <a:solidFill>
                  <a:schemeClr val="tx2"/>
                </a:solidFill>
                <a:latin typeface="Montserrat" panose="00000500000000000000" pitchFamily="2" charset="0"/>
              </a:rPr>
            </a:br>
            <a:r>
              <a:rPr lang="nl-NL" b="1">
                <a:solidFill>
                  <a:schemeClr val="tx2"/>
                </a:solidFill>
                <a:latin typeface="Montserrat" panose="00000500000000000000" pitchFamily="2" charset="0"/>
              </a:rPr>
              <a:t>		kansengelijkheid</a:t>
            </a:r>
          </a:p>
          <a:p>
            <a:r>
              <a:rPr lang="nl-NL">
                <a:solidFill>
                  <a:schemeClr val="tx2"/>
                </a:solidFill>
                <a:latin typeface="Montserrat" panose="00000500000000000000" pitchFamily="2" charset="0"/>
              </a:rPr>
              <a:t>		Jeannette Bakker</a:t>
            </a:r>
          </a:p>
          <a:p>
            <a:endParaRPr lang="nl-NL">
              <a:solidFill>
                <a:schemeClr val="tx2"/>
              </a:solidFill>
              <a:latin typeface="Montserrat" panose="00000500000000000000" pitchFamily="2" charset="0"/>
            </a:endParaRPr>
          </a:p>
          <a:p>
            <a:r>
              <a:rPr lang="nl-NL">
                <a:solidFill>
                  <a:schemeClr val="tx2"/>
                </a:solidFill>
                <a:latin typeface="Montserrat" panose="00000500000000000000" pitchFamily="2" charset="0"/>
              </a:rPr>
              <a:t>16.45-17.00	Afsluiting</a:t>
            </a:r>
          </a:p>
          <a:p>
            <a:endParaRPr lang="nl-NL"/>
          </a:p>
          <a:p>
            <a:endParaRPr lang="nl-NL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26461277-7CBB-495B-A8C0-8EF1C5AEA0F6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85C7DC8E-57BB-49CB-8692-70712E31F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5905" y="236082"/>
            <a:ext cx="4537895" cy="106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111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6FE93D-3935-910E-3282-8FCAA13CB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Nieuws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0FC9E2B-26F0-24F3-AFEE-8FBA6062D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b="1">
                <a:solidFill>
                  <a:schemeClr val="tx2"/>
                </a:solidFill>
                <a:latin typeface="Montserrat"/>
                <a:ea typeface="Verdana"/>
              </a:rPr>
              <a:t>Actualisatie</a:t>
            </a:r>
            <a:r>
              <a:rPr lang="nl-NL">
                <a:solidFill>
                  <a:schemeClr val="tx2"/>
                </a:solidFill>
                <a:latin typeface="Montserrat"/>
                <a:ea typeface="Verdana"/>
              </a:rPr>
              <a:t> </a:t>
            </a:r>
            <a:endParaRPr lang="en-US">
              <a:solidFill>
                <a:schemeClr val="tx2"/>
              </a:solidFill>
            </a:endParaRPr>
          </a:p>
          <a:p>
            <a:pPr marL="285750" indent="-285750">
              <a:lnSpc>
                <a:spcPct val="150000"/>
              </a:lnSpc>
              <a:buFont typeface="Calibri"/>
              <a:buChar char="-"/>
            </a:pPr>
            <a:r>
              <a:rPr lang="nl-NL">
                <a:solidFill>
                  <a:schemeClr val="tx2"/>
                </a:solidFill>
                <a:latin typeface="Montserrat"/>
                <a:ea typeface="Verdana"/>
              </a:rPr>
              <a:t>Kerndoelen</a:t>
            </a:r>
          </a:p>
          <a:p>
            <a:pPr marL="285750" indent="-285750">
              <a:lnSpc>
                <a:spcPct val="150000"/>
              </a:lnSpc>
              <a:buFont typeface="Calibri"/>
              <a:buChar char="-"/>
            </a:pPr>
            <a:r>
              <a:rPr lang="nl-NL">
                <a:solidFill>
                  <a:schemeClr val="tx2"/>
                </a:solidFill>
                <a:latin typeface="Montserrat"/>
                <a:ea typeface="Verdana"/>
              </a:rPr>
              <a:t>Examenprogramma’s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b="1">
                <a:solidFill>
                  <a:schemeClr val="tx2"/>
                </a:solidFill>
                <a:latin typeface="Montserrat"/>
                <a:ea typeface="Verdana"/>
              </a:rPr>
              <a:t>Basisvaardigheden</a:t>
            </a:r>
          </a:p>
          <a:p>
            <a:pPr marL="285750" indent="-285750">
              <a:lnSpc>
                <a:spcPct val="150000"/>
              </a:lnSpc>
              <a:buFont typeface="Calibri" panose="020B0604020202020204" pitchFamily="34" charset="0"/>
              <a:buChar char="-"/>
            </a:pPr>
            <a:r>
              <a:rPr lang="nl-NL">
                <a:solidFill>
                  <a:schemeClr val="tx2"/>
                </a:solidFill>
                <a:latin typeface="Montserrat"/>
                <a:ea typeface="Verdana"/>
              </a:rPr>
              <a:t>Platform basisvaardigheden</a:t>
            </a:r>
            <a:r>
              <a:rPr lang="nl-NL" b="1">
                <a:solidFill>
                  <a:schemeClr val="tx2"/>
                </a:solidFill>
                <a:latin typeface="Montserrat"/>
                <a:ea typeface="Verdana"/>
              </a:rPr>
              <a:t> </a:t>
            </a:r>
            <a:endParaRPr lang="nl-NL" b="1">
              <a:solidFill>
                <a:schemeClr val="tx2"/>
              </a:solidFill>
              <a:latin typeface="Montserrat" panose="000005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Calibri" panose="020B0604020202020204" pitchFamily="34" charset="0"/>
              <a:buChar char="-"/>
            </a:pPr>
            <a:r>
              <a:rPr lang="nl-NL">
                <a:solidFill>
                  <a:schemeClr val="tx2"/>
                </a:solidFill>
                <a:latin typeface="Montserrat"/>
                <a:ea typeface="Verdana"/>
              </a:rPr>
              <a:t>Kennisclips lezen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661CA77-6E7B-AFDF-D20C-1B83A7465F6A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C0FC591A-B978-842F-AC43-4BF1C870C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5905" y="236082"/>
            <a:ext cx="4537895" cy="106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58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D8C4AD8-33A1-4C7D-8247-062FB6FAB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852" y="1774377"/>
            <a:ext cx="3943662" cy="1846965"/>
          </a:xfrm>
        </p:spPr>
        <p:txBody>
          <a:bodyPr/>
          <a:lstStyle/>
          <a:p>
            <a:r>
              <a:rPr lang="nl-NL" sz="3600">
                <a:latin typeface="Montserrat" panose="00000500000000000000" pitchFamily="2" charset="0"/>
              </a:rPr>
              <a:t>Actualisatie Nederlands</a:t>
            </a:r>
            <a:endParaRPr lang="nl-NL">
              <a:latin typeface="Montserrat" panose="00000500000000000000" pitchFamily="2" charset="0"/>
            </a:endParaRPr>
          </a:p>
        </p:txBody>
      </p:sp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85C7DC8E-57BB-49CB-8692-70712E31F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5905" y="236082"/>
            <a:ext cx="4537895" cy="1068843"/>
          </a:xfrm>
          <a:prstGeom prst="rect">
            <a:avLst/>
          </a:prstGeom>
        </p:spPr>
      </p:pic>
      <p:sp>
        <p:nvSpPr>
          <p:cNvPr id="15" name="Tijdelijke aanduiding voor inhoud 4">
            <a:extLst>
              <a:ext uri="{FF2B5EF4-FFF2-40B4-BE49-F238E27FC236}">
                <a16:creationId xmlns:a16="http://schemas.microsoft.com/office/drawing/2014/main" id="{EDCF16BC-0C94-2811-60F1-0DB48DA4BF6C}"/>
              </a:ext>
            </a:extLst>
          </p:cNvPr>
          <p:cNvSpPr txBox="1">
            <a:spLocks/>
          </p:cNvSpPr>
          <p:nvPr/>
        </p:nvSpPr>
        <p:spPr>
          <a:xfrm>
            <a:off x="4085759" y="1518638"/>
            <a:ext cx="7203805" cy="43407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151B2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151B2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151B2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rgbClr val="151B2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rgbClr val="151B2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>
              <a:latin typeface="Montserrat" panose="00000500000000000000" pitchFamily="2" charset="0"/>
            </a:endParaRPr>
          </a:p>
          <a:p>
            <a:r>
              <a:rPr lang="nl-NL" b="1">
                <a:latin typeface="Montserrat" panose="00000500000000000000" pitchFamily="2" charset="0"/>
              </a:rPr>
              <a:t>Kerndoelen</a:t>
            </a:r>
          </a:p>
          <a:p>
            <a:r>
              <a:rPr lang="nl-NL">
                <a:latin typeface="Montserrat"/>
                <a:ea typeface="Verdana"/>
              </a:rPr>
              <a:t>Tussenproducten, waaronder set conceptkerndoelen, dinsdag </a:t>
            </a:r>
            <a:r>
              <a:rPr lang="nl-NL" err="1">
                <a:latin typeface="Montserrat"/>
                <a:ea typeface="Verdana"/>
              </a:rPr>
              <a:t>j.l</a:t>
            </a:r>
            <a:r>
              <a:rPr lang="nl-NL">
                <a:latin typeface="Montserrat"/>
                <a:ea typeface="Verdana"/>
              </a:rPr>
              <a:t>. aan advieskring voorgelegd. </a:t>
            </a:r>
            <a:endParaRPr lang="nl-NL">
              <a:latin typeface="Montserrat" panose="00000500000000000000" pitchFamily="2" charset="0"/>
            </a:endParaRPr>
          </a:p>
          <a:p>
            <a:endParaRPr lang="nl-NL">
              <a:latin typeface="Montserrat"/>
              <a:ea typeface="Verdana"/>
            </a:endParaRPr>
          </a:p>
          <a:p>
            <a:r>
              <a:rPr lang="nl-NL" b="1">
                <a:latin typeface="Verdana"/>
                <a:ea typeface="Verdana"/>
              </a:rPr>
              <a:t>Examenprogramma’s vmbo, havo, vwo</a:t>
            </a:r>
            <a:endParaRPr lang="nl-NL"/>
          </a:p>
          <a:p>
            <a:endParaRPr lang="nl-NL"/>
          </a:p>
        </p:txBody>
      </p:sp>
      <p:sp>
        <p:nvSpPr>
          <p:cNvPr id="14" name="Tijdelijke aanduiding voor inhoud 4">
            <a:extLst>
              <a:ext uri="{FF2B5EF4-FFF2-40B4-BE49-F238E27FC236}">
                <a16:creationId xmlns:a16="http://schemas.microsoft.com/office/drawing/2014/main" id="{F1725452-EE64-3B80-CA21-BE1C8B8E58CB}"/>
              </a:ext>
            </a:extLst>
          </p:cNvPr>
          <p:cNvSpPr txBox="1">
            <a:spLocks/>
          </p:cNvSpPr>
          <p:nvPr/>
        </p:nvSpPr>
        <p:spPr>
          <a:xfrm>
            <a:off x="4014321" y="3429000"/>
            <a:ext cx="7883764" cy="22333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151B2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151B2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151B2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rgbClr val="151B2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rgbClr val="151B2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>
              <a:latin typeface="Montserrat" panose="00000500000000000000" pitchFamily="2" charset="0"/>
            </a:endParaRPr>
          </a:p>
          <a:p>
            <a:endParaRPr lang="nl-NL">
              <a:latin typeface="Montserrat" panose="00000500000000000000" pitchFamily="2" charset="0"/>
            </a:endParaRPr>
          </a:p>
          <a:p>
            <a:endParaRPr lang="nl-NL" b="1">
              <a:latin typeface="Montserrat" panose="00000500000000000000" pitchFamily="2" charset="0"/>
              <a:ea typeface="Verdana"/>
            </a:endParaRPr>
          </a:p>
          <a:p>
            <a:endParaRPr lang="nl-NL">
              <a:latin typeface="Montserrat" panose="00000500000000000000" pitchFamily="2" charset="0"/>
            </a:endParaRPr>
          </a:p>
          <a:p>
            <a:endParaRPr lang="nl-NL">
              <a:latin typeface="Montserrat" panose="00000500000000000000" pitchFamily="2" charset="0"/>
            </a:endParaRP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572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3">
            <a:extLst>
              <a:ext uri="{FF2B5EF4-FFF2-40B4-BE49-F238E27FC236}">
                <a16:creationId xmlns:a16="http://schemas.microsoft.com/office/drawing/2014/main" id="{6F2FB4A6-E3FA-D133-33FA-1D083F76045F}"/>
              </a:ext>
            </a:extLst>
          </p:cNvPr>
          <p:cNvSpPr txBox="1">
            <a:spLocks/>
          </p:cNvSpPr>
          <p:nvPr/>
        </p:nvSpPr>
        <p:spPr>
          <a:xfrm>
            <a:off x="826626" y="899649"/>
            <a:ext cx="10169324" cy="184696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nl-NL" sz="3600">
              <a:latin typeface="Montserrat" panose="00000500000000000000" pitchFamily="2" charset="0"/>
            </a:endParaRP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CE24CF83-A531-ED06-E8AE-CA59CF8B116F}"/>
              </a:ext>
            </a:extLst>
          </p:cNvPr>
          <p:cNvSpPr txBox="1">
            <a:spLocks/>
          </p:cNvSpPr>
          <p:nvPr/>
        </p:nvSpPr>
        <p:spPr>
          <a:xfrm>
            <a:off x="826626" y="743806"/>
            <a:ext cx="10030427" cy="519098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rgbClr val="151B2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151B2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151B2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151B2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151B2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nl-NL" b="1">
                <a:solidFill>
                  <a:schemeClr val="bg2"/>
                </a:solidFill>
                <a:latin typeface="Montserrat"/>
                <a:ea typeface="Verdana"/>
              </a:rPr>
              <a:t>Voorbeeld </a:t>
            </a:r>
            <a:br>
              <a:rPr lang="nl-NL" b="1">
                <a:solidFill>
                  <a:schemeClr val="bg2"/>
                </a:solidFill>
                <a:latin typeface="Montserrat"/>
                <a:ea typeface="Verdana"/>
              </a:rPr>
            </a:br>
            <a:r>
              <a:rPr lang="nl-NL" b="1">
                <a:solidFill>
                  <a:schemeClr val="bg2"/>
                </a:solidFill>
                <a:latin typeface="Montserrat"/>
                <a:ea typeface="Verdana"/>
              </a:rPr>
              <a:t>conceptkerndoel </a:t>
            </a:r>
          </a:p>
          <a:p>
            <a:pPr>
              <a:lnSpc>
                <a:spcPct val="100000"/>
              </a:lnSpc>
            </a:pPr>
            <a:r>
              <a:rPr lang="nl-NL" b="1" i="1">
                <a:solidFill>
                  <a:schemeClr val="bg2"/>
                </a:solidFill>
                <a:latin typeface="Montserrat"/>
                <a:ea typeface="Verdana"/>
              </a:rPr>
              <a:t>onderbouw vo</a:t>
            </a:r>
            <a:endParaRPr lang="nl-NL" b="1" i="1">
              <a:solidFill>
                <a:schemeClr val="bg2"/>
              </a:solidFill>
              <a:latin typeface="Montserrat" panose="00000500000000000000" pitchFamily="2" charset="0"/>
            </a:endParaRPr>
          </a:p>
          <a:p>
            <a:pPr>
              <a:lnSpc>
                <a:spcPct val="100000"/>
              </a:lnSpc>
            </a:pPr>
            <a:endParaRPr lang="nl-NL" sz="2000" b="1">
              <a:solidFill>
                <a:srgbClr val="FF6A00"/>
              </a:solidFill>
              <a:latin typeface="Montserrat" panose="00000500000000000000" pitchFamily="2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ct val="100000"/>
              </a:lnSpc>
            </a:pPr>
            <a:r>
              <a:rPr lang="nl-NL" sz="4000" b="1">
                <a:solidFill>
                  <a:schemeClr val="tx1"/>
                </a:solidFill>
              </a:rPr>
              <a:t> </a:t>
            </a:r>
            <a:endParaRPr lang="nl-NL" sz="4000">
              <a:solidFill>
                <a:schemeClr val="tx1"/>
              </a:solidFill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nl-NL" sz="2000" b="1"/>
          </a:p>
          <a:p>
            <a:pPr>
              <a:lnSpc>
                <a:spcPct val="100000"/>
              </a:lnSpc>
            </a:pPr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312BAA6-8094-4543-3FD5-2276020D7C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6407" y="743806"/>
            <a:ext cx="3996956" cy="4962887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E486DAF2-380B-7833-7F6D-8BA394CE6CE2}"/>
              </a:ext>
            </a:extLst>
          </p:cNvPr>
          <p:cNvSpPr/>
          <p:nvPr/>
        </p:nvSpPr>
        <p:spPr>
          <a:xfrm rot="19667463">
            <a:off x="6497010" y="1269133"/>
            <a:ext cx="380371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6600" b="0" cap="none" spc="0">
                <a:ln w="0"/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concept</a:t>
            </a:r>
            <a:endParaRPr lang="nl-NL" sz="5400" b="0" cap="none" spc="0">
              <a:ln w="0"/>
              <a:solidFill>
                <a:schemeClr val="accent4">
                  <a:lumMod val="20000"/>
                  <a:lumOff val="80000"/>
                </a:schemeClr>
              </a:solidFill>
              <a:effectLst/>
            </a:endParaRP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F0EE6B31-3E61-5069-38E6-E4E6FA20B95D}"/>
              </a:ext>
            </a:extLst>
          </p:cNvPr>
          <p:cNvSpPr/>
          <p:nvPr/>
        </p:nvSpPr>
        <p:spPr>
          <a:xfrm rot="19667463">
            <a:off x="1159035" y="4821553"/>
            <a:ext cx="380371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6600" b="0" cap="none" spc="0">
                <a:ln w="0"/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concept</a:t>
            </a:r>
            <a:endParaRPr lang="nl-NL" sz="5400" b="0" cap="none" spc="0">
              <a:ln w="0"/>
              <a:solidFill>
                <a:schemeClr val="accent4">
                  <a:lumMod val="20000"/>
                  <a:lumOff val="80000"/>
                </a:schemeClr>
              </a:solidFill>
              <a:effectLst/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34C4AECA-16F0-9E9F-6C9E-9BBC2E0EF1BA}"/>
              </a:ext>
            </a:extLst>
          </p:cNvPr>
          <p:cNvSpPr/>
          <p:nvPr/>
        </p:nvSpPr>
        <p:spPr>
          <a:xfrm>
            <a:off x="5585988" y="6020554"/>
            <a:ext cx="1131683" cy="697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6996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D8C4AD8-33A1-4C7D-8247-062FB6FAB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852" y="1774377"/>
            <a:ext cx="3943662" cy="1846965"/>
          </a:xfrm>
        </p:spPr>
        <p:txBody>
          <a:bodyPr/>
          <a:lstStyle/>
          <a:p>
            <a:r>
              <a:rPr lang="nl-NL" sz="4000">
                <a:latin typeface="Montserrat" panose="00000500000000000000" pitchFamily="2" charset="0"/>
              </a:rPr>
              <a:t>Actualisatie Nederlands</a:t>
            </a:r>
            <a:endParaRPr lang="nl-NL">
              <a:latin typeface="Montserrat" panose="00000500000000000000" pitchFamily="2" charset="0"/>
            </a:endParaRPr>
          </a:p>
        </p:txBody>
      </p:sp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85C7DC8E-57BB-49CB-8692-70712E31F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5905" y="236082"/>
            <a:ext cx="4537895" cy="1068843"/>
          </a:xfrm>
          <a:prstGeom prst="rect">
            <a:avLst/>
          </a:prstGeom>
        </p:spPr>
      </p:pic>
      <p:sp>
        <p:nvSpPr>
          <p:cNvPr id="15" name="Tijdelijke aanduiding voor inhoud 4">
            <a:extLst>
              <a:ext uri="{FF2B5EF4-FFF2-40B4-BE49-F238E27FC236}">
                <a16:creationId xmlns:a16="http://schemas.microsoft.com/office/drawing/2014/main" id="{EDCF16BC-0C94-2811-60F1-0DB48DA4BF6C}"/>
              </a:ext>
            </a:extLst>
          </p:cNvPr>
          <p:cNvSpPr txBox="1">
            <a:spLocks/>
          </p:cNvSpPr>
          <p:nvPr/>
        </p:nvSpPr>
        <p:spPr>
          <a:xfrm>
            <a:off x="4085759" y="1518638"/>
            <a:ext cx="7203805" cy="43407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151B2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151B2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151B2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rgbClr val="151B2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rgbClr val="151B2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>
              <a:latin typeface="Montserrat" panose="00000500000000000000" pitchFamily="2" charset="0"/>
            </a:endParaRPr>
          </a:p>
          <a:p>
            <a:r>
              <a:rPr lang="nl-NL" b="1">
                <a:solidFill>
                  <a:schemeClr val="tx2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Kerndoelen</a:t>
            </a:r>
          </a:p>
          <a:p>
            <a:r>
              <a:rPr lang="nl-NL">
                <a:solidFill>
                  <a:schemeClr val="tx2">
                    <a:lumMod val="50000"/>
                    <a:lumOff val="50000"/>
                  </a:schemeClr>
                </a:solidFill>
                <a:latin typeface="Montserrat"/>
                <a:ea typeface="Verdana"/>
              </a:rPr>
              <a:t>Tussenproducten, waaronder set conceptkerndoelen, dinsdag aan advieskring voorgelegd. </a:t>
            </a:r>
            <a:endParaRPr lang="nl-NL">
              <a:solidFill>
                <a:schemeClr val="tx2">
                  <a:lumMod val="50000"/>
                  <a:lumOff val="50000"/>
                </a:schemeClr>
              </a:solidFill>
              <a:latin typeface="Montserrat" panose="00000500000000000000" pitchFamily="2" charset="0"/>
            </a:endParaRPr>
          </a:p>
          <a:p>
            <a:endParaRPr lang="nl-NL">
              <a:latin typeface="Montserrat"/>
              <a:ea typeface="Verdana"/>
            </a:endParaRPr>
          </a:p>
          <a:p>
            <a:r>
              <a:rPr lang="nl-NL" b="1">
                <a:latin typeface="Verdana"/>
                <a:ea typeface="Verdana"/>
              </a:rPr>
              <a:t>Examenprogramma’s vmbo, havo, vwo</a:t>
            </a:r>
            <a:endParaRPr lang="nl-NL"/>
          </a:p>
          <a:p>
            <a:r>
              <a:rPr lang="nl-NL">
                <a:latin typeface="Montserrat"/>
                <a:ea typeface="Verdana"/>
              </a:rPr>
              <a:t>Volgende week: nieuw conceptraamwerk en eerste concepteindtermen. </a:t>
            </a:r>
            <a:br>
              <a:rPr lang="nl-NL">
                <a:latin typeface="Montserrat"/>
                <a:ea typeface="Verdana"/>
              </a:rPr>
            </a:br>
            <a:endParaRPr lang="nl-NL">
              <a:latin typeface="Montserrat"/>
              <a:ea typeface="Verdana"/>
            </a:endParaRPr>
          </a:p>
          <a:p>
            <a:r>
              <a:rPr lang="nl-NL">
                <a:solidFill>
                  <a:schemeClr val="bg2"/>
                </a:solidFill>
                <a:latin typeface="Montserrat"/>
                <a:ea typeface="Verdana"/>
                <a:sym typeface="Symbol" panose="05050102010706020507" pitchFamily="18" charset="2"/>
              </a:rPr>
              <a:t> </a:t>
            </a:r>
            <a:r>
              <a:rPr lang="nl-NL">
                <a:solidFill>
                  <a:schemeClr val="bg2"/>
                </a:solidFill>
                <a:latin typeface="Montserrat"/>
                <a:ea typeface="Verdana"/>
              </a:rPr>
              <a:t>Docenten kunnen </a:t>
            </a:r>
            <a:r>
              <a:rPr lang="nl-NL" b="1" i="1">
                <a:solidFill>
                  <a:schemeClr val="bg2"/>
                </a:solidFill>
                <a:latin typeface="Montserrat"/>
                <a:ea typeface="Verdana"/>
              </a:rPr>
              <a:t>feedback </a:t>
            </a:r>
            <a:r>
              <a:rPr lang="nl-NL">
                <a:solidFill>
                  <a:schemeClr val="bg2"/>
                </a:solidFill>
                <a:latin typeface="Montserrat"/>
                <a:ea typeface="Verdana"/>
              </a:rPr>
              <a:t>geven op het congres van Levende Talen op 15 april 2023 (Amsterdam).</a:t>
            </a:r>
            <a:endParaRPr lang="nl-NL">
              <a:solidFill>
                <a:schemeClr val="bg2"/>
              </a:solidFill>
              <a:latin typeface="Montserrat" panose="00000500000000000000" pitchFamily="2" charset="0"/>
            </a:endParaRPr>
          </a:p>
          <a:p>
            <a:endParaRPr lang="nl-NL"/>
          </a:p>
        </p:txBody>
      </p:sp>
      <p:sp>
        <p:nvSpPr>
          <p:cNvPr id="14" name="Tijdelijke aanduiding voor inhoud 4">
            <a:extLst>
              <a:ext uri="{FF2B5EF4-FFF2-40B4-BE49-F238E27FC236}">
                <a16:creationId xmlns:a16="http://schemas.microsoft.com/office/drawing/2014/main" id="{F1725452-EE64-3B80-CA21-BE1C8B8E58CB}"/>
              </a:ext>
            </a:extLst>
          </p:cNvPr>
          <p:cNvSpPr txBox="1">
            <a:spLocks/>
          </p:cNvSpPr>
          <p:nvPr/>
        </p:nvSpPr>
        <p:spPr>
          <a:xfrm>
            <a:off x="4014321" y="3429000"/>
            <a:ext cx="7883764" cy="22333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151B2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151B2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151B2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rgbClr val="151B2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rgbClr val="151B2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>
              <a:latin typeface="Montserrat" panose="00000500000000000000" pitchFamily="2" charset="0"/>
            </a:endParaRPr>
          </a:p>
          <a:p>
            <a:endParaRPr lang="nl-NL">
              <a:latin typeface="Montserrat" panose="00000500000000000000" pitchFamily="2" charset="0"/>
            </a:endParaRPr>
          </a:p>
          <a:p>
            <a:endParaRPr lang="nl-NL" b="1">
              <a:latin typeface="Montserrat" panose="00000500000000000000" pitchFamily="2" charset="0"/>
              <a:ea typeface="Verdana"/>
            </a:endParaRPr>
          </a:p>
          <a:p>
            <a:endParaRPr lang="nl-NL">
              <a:latin typeface="Montserrat" panose="00000500000000000000" pitchFamily="2" charset="0"/>
            </a:endParaRPr>
          </a:p>
          <a:p>
            <a:endParaRPr lang="nl-NL">
              <a:latin typeface="Montserrat" panose="00000500000000000000" pitchFamily="2" charset="0"/>
            </a:endParaRPr>
          </a:p>
          <a:p>
            <a:endParaRPr lang="nl-NL"/>
          </a:p>
        </p:txBody>
      </p:sp>
      <p:sp>
        <p:nvSpPr>
          <p:cNvPr id="2" name="Titel 3">
            <a:extLst>
              <a:ext uri="{FF2B5EF4-FFF2-40B4-BE49-F238E27FC236}">
                <a16:creationId xmlns:a16="http://schemas.microsoft.com/office/drawing/2014/main" id="{40E3A368-2992-78A8-520D-5D348BFB3751}"/>
              </a:ext>
            </a:extLst>
          </p:cNvPr>
          <p:cNvSpPr txBox="1">
            <a:spLocks/>
          </p:cNvSpPr>
          <p:nvPr/>
        </p:nvSpPr>
        <p:spPr>
          <a:xfrm>
            <a:off x="181694" y="4608221"/>
            <a:ext cx="3943662" cy="184696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NL" sz="1600" b="0">
                <a:solidFill>
                  <a:schemeClr val="accent3"/>
                </a:solidFill>
                <a:latin typeface="Montserrat" panose="00000500000000000000" pitchFamily="2" charset="0"/>
              </a:rPr>
              <a:t>https://congres.levendetalen.nl/</a:t>
            </a:r>
            <a:br>
              <a:rPr lang="nl-NL" sz="1600" b="0">
                <a:solidFill>
                  <a:schemeClr val="accent3"/>
                </a:solidFill>
                <a:latin typeface="Montserrat" panose="00000500000000000000" pitchFamily="2" charset="0"/>
              </a:rPr>
            </a:br>
            <a:r>
              <a:rPr lang="nl-NL" sz="1600" b="0">
                <a:solidFill>
                  <a:schemeClr val="accent3"/>
                </a:solidFill>
                <a:latin typeface="Montserrat" panose="00000500000000000000" pitchFamily="2" charset="0"/>
              </a:rPr>
              <a:t>fysiek-</a:t>
            </a:r>
            <a:r>
              <a:rPr lang="nl-NL" sz="1600" b="0" err="1">
                <a:solidFill>
                  <a:schemeClr val="accent3"/>
                </a:solidFill>
                <a:latin typeface="Montserrat" panose="00000500000000000000" pitchFamily="2" charset="0"/>
              </a:rPr>
              <a:t>clt</a:t>
            </a:r>
            <a:r>
              <a:rPr lang="nl-NL" sz="1600" b="0">
                <a:solidFill>
                  <a:schemeClr val="accent3"/>
                </a:solidFill>
                <a:latin typeface="Montserrat" panose="00000500000000000000" pitchFamily="2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18569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3">
            <a:extLst>
              <a:ext uri="{FF2B5EF4-FFF2-40B4-BE49-F238E27FC236}">
                <a16:creationId xmlns:a16="http://schemas.microsoft.com/office/drawing/2014/main" id="{6F2FB4A6-E3FA-D133-33FA-1D083F76045F}"/>
              </a:ext>
            </a:extLst>
          </p:cNvPr>
          <p:cNvSpPr txBox="1">
            <a:spLocks/>
          </p:cNvSpPr>
          <p:nvPr/>
        </p:nvSpPr>
        <p:spPr>
          <a:xfrm>
            <a:off x="826626" y="899649"/>
            <a:ext cx="10169324" cy="184696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nl-NL" sz="3600">
              <a:latin typeface="Montserrat" panose="00000500000000000000" pitchFamily="2" charset="0"/>
            </a:endParaRP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CE24CF83-A531-ED06-E8AE-CA59CF8B116F}"/>
              </a:ext>
            </a:extLst>
          </p:cNvPr>
          <p:cNvSpPr txBox="1">
            <a:spLocks/>
          </p:cNvSpPr>
          <p:nvPr/>
        </p:nvSpPr>
        <p:spPr>
          <a:xfrm>
            <a:off x="826626" y="1667014"/>
            <a:ext cx="10030427" cy="519098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rgbClr val="151B2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151B2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151B2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151B2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151B2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nl-NL" b="1">
                <a:solidFill>
                  <a:schemeClr val="tx1"/>
                </a:solidFill>
                <a:latin typeface="Montserrat" panose="00000500000000000000" pitchFamily="2" charset="0"/>
              </a:rPr>
              <a:t>Platform </a:t>
            </a:r>
          </a:p>
          <a:p>
            <a:pPr>
              <a:lnSpc>
                <a:spcPct val="100000"/>
              </a:lnSpc>
            </a:pPr>
            <a:r>
              <a:rPr lang="nl-NL" b="1">
                <a:solidFill>
                  <a:schemeClr val="tx1"/>
                </a:solidFill>
                <a:latin typeface="Montserrat" panose="00000500000000000000" pitchFamily="2" charset="0"/>
              </a:rPr>
              <a:t>Basisvaardigheden</a:t>
            </a:r>
          </a:p>
          <a:p>
            <a:pPr>
              <a:lnSpc>
                <a:spcPct val="100000"/>
              </a:lnSpc>
            </a:pPr>
            <a:endParaRPr lang="nl-NL" b="1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>
              <a:lnSpc>
                <a:spcPct val="100000"/>
              </a:lnSpc>
            </a:pPr>
            <a:r>
              <a:rPr lang="nl-NL">
                <a:solidFill>
                  <a:srgbClr val="FF6A00"/>
                </a:solidFill>
                <a:latin typeface="Montserrat" panose="000005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slo.nl/basisvaardigheden</a:t>
            </a:r>
          </a:p>
          <a:p>
            <a:pPr>
              <a:lnSpc>
                <a:spcPct val="100000"/>
              </a:lnSpc>
            </a:pPr>
            <a:r>
              <a:rPr lang="nl-NL" sz="4000" b="1">
                <a:solidFill>
                  <a:schemeClr val="tx1"/>
                </a:solidFill>
              </a:rPr>
              <a:t> 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nl-NL" sz="2000" b="1"/>
          </a:p>
          <a:p>
            <a:pPr>
              <a:lnSpc>
                <a:spcPct val="100000"/>
              </a:lnSpc>
            </a:pPr>
            <a:endParaRPr lang="nl-NL"/>
          </a:p>
        </p:txBody>
      </p:sp>
      <p:pic>
        <p:nvPicPr>
          <p:cNvPr id="2" name="Afbeelding 1">
            <a:hlinkClick r:id="rId4"/>
            <a:extLst>
              <a:ext uri="{FF2B5EF4-FFF2-40B4-BE49-F238E27FC236}">
                <a16:creationId xmlns:a16="http://schemas.microsoft.com/office/drawing/2014/main" id="{A6EF6B83-CFC7-D646-5BE7-8E506F9A81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95950" y="5009589"/>
            <a:ext cx="859611" cy="17558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AE5D82D1-C29D-4BF9-718F-FF86053EFD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0009" y="5616452"/>
            <a:ext cx="4541914" cy="1066892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525FD3EF-6FBC-AE62-D238-5285057CF4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9587" y="576250"/>
            <a:ext cx="5163760" cy="43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872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6FE93D-3935-910E-3282-8FCAA13CB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707" y="1535098"/>
            <a:ext cx="5113403" cy="1846965"/>
          </a:xfrm>
        </p:spPr>
        <p:txBody>
          <a:bodyPr>
            <a:normAutofit/>
          </a:bodyPr>
          <a:lstStyle/>
          <a:p>
            <a:r>
              <a:rPr lang="nl-NL" sz="4000">
                <a:latin typeface="Montserrat" panose="00000500000000000000" pitchFamily="2" charset="0"/>
              </a:rPr>
              <a:t>Kennisclips</a:t>
            </a:r>
            <a:endParaRPr lang="nl-NL">
              <a:latin typeface="Montserrat" panose="00000500000000000000" pitchFamily="2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0FC9E2B-26F0-24F3-AFEE-8FBA6062D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6832" y="1825624"/>
            <a:ext cx="6416040" cy="470276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nl-NL" sz="2200" b="1">
                <a:solidFill>
                  <a:schemeClr val="tx2"/>
                </a:solidFill>
                <a:latin typeface="Montserrat"/>
                <a:ea typeface="Verdana"/>
              </a:rPr>
              <a:t>Onderwerpen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sz="2200">
                <a:solidFill>
                  <a:schemeClr val="tx2"/>
                </a:solidFill>
                <a:latin typeface="Montserrat" panose="00000500000000000000" pitchFamily="2" charset="0"/>
              </a:rPr>
              <a:t>Cognitieve processen bij lezen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sz="2200">
                <a:solidFill>
                  <a:schemeClr val="tx2"/>
                </a:solidFill>
                <a:latin typeface="Montserrat" panose="00000500000000000000" pitchFamily="2" charset="0"/>
              </a:rPr>
              <a:t>Leesmotivatie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sz="2200">
                <a:solidFill>
                  <a:schemeClr val="tx2"/>
                </a:solidFill>
                <a:latin typeface="Montserrat" panose="00000500000000000000" pitchFamily="2" charset="0"/>
              </a:rPr>
              <a:t>Toetsen van tekstbegrip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sz="2200">
                <a:solidFill>
                  <a:schemeClr val="tx2"/>
                </a:solidFill>
                <a:latin typeface="Montserrat" panose="00000500000000000000" pitchFamily="2" charset="0"/>
              </a:rPr>
              <a:t>Digitaal lezen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sz="2200" i="0">
                <a:solidFill>
                  <a:schemeClr val="tx2"/>
                </a:solidFill>
                <a:effectLst/>
                <a:latin typeface="Montserrat" panose="00000500000000000000" pitchFamily="2" charset="0"/>
              </a:rPr>
              <a:t>Leesdidactiek: doelgericht lezen en samen lezen</a:t>
            </a:r>
          </a:p>
          <a:p>
            <a:pPr>
              <a:lnSpc>
                <a:spcPct val="150000"/>
              </a:lnSpc>
            </a:pPr>
            <a:endParaRPr lang="nl-NL" b="1">
              <a:latin typeface="Montserrat" panose="00000500000000000000" pitchFamily="2" charset="0"/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661CA77-6E7B-AFDF-D20C-1B83A7465F6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70786" y="5563271"/>
            <a:ext cx="3942074" cy="1930240"/>
          </a:xfrm>
        </p:spPr>
        <p:txBody>
          <a:bodyPr/>
          <a:lstStyle/>
          <a:p>
            <a:r>
              <a:rPr lang="nl-NL">
                <a:latin typeface="Verdana"/>
                <a:ea typeface="Verdana"/>
              </a:rPr>
              <a:t>https://www.slo.nl/@20489/kennisclips-leesonderwijs/</a:t>
            </a:r>
            <a:endParaRPr lang="nl-NL"/>
          </a:p>
        </p:txBody>
      </p:sp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C0FC591A-B978-842F-AC43-4BF1C870C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5905" y="236082"/>
            <a:ext cx="4537895" cy="106884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FCDF8C3-6D39-D90A-81AF-F4133ECA35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515" y="2606631"/>
            <a:ext cx="4791874" cy="264562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12048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D8C4AD8-33A1-4C7D-8247-062FB6FAB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805269"/>
            <a:ext cx="3943662" cy="1846965"/>
          </a:xfrm>
        </p:spPr>
        <p:txBody>
          <a:bodyPr/>
          <a:lstStyle/>
          <a:p>
            <a:r>
              <a:rPr lang="nl-NL">
                <a:latin typeface="Montserrat" panose="00000500000000000000" pitchFamily="2" charset="0"/>
              </a:rPr>
              <a:t>Presentaties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D0CE33EC-9518-4AEA-813E-BF893B7FA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8336" y="1984917"/>
            <a:ext cx="7254240" cy="403194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nl-NL">
                <a:solidFill>
                  <a:schemeClr val="tx2"/>
                </a:solidFill>
                <a:latin typeface="Montserrat" panose="00000500000000000000" pitchFamily="2" charset="0"/>
              </a:rPr>
              <a:t>15.45-16.15	</a:t>
            </a:r>
            <a:r>
              <a:rPr lang="nl-NL" b="1" i="0">
                <a:solidFill>
                  <a:schemeClr val="tx2"/>
                </a:solidFill>
                <a:effectLst/>
                <a:latin typeface="Montserrat" panose="00000500000000000000" pitchFamily="2" charset="0"/>
              </a:rPr>
              <a:t>Lezen, schrijven en redeneren bij</a:t>
            </a:r>
            <a:endParaRPr lang="nl-NL" b="1">
              <a:solidFill>
                <a:schemeClr val="tx2"/>
              </a:solidFill>
              <a:latin typeface="Montserrat" panose="00000500000000000000" pitchFamily="2" charset="0"/>
            </a:endParaRPr>
          </a:p>
          <a:p>
            <a:pPr>
              <a:spcBef>
                <a:spcPts val="600"/>
              </a:spcBef>
            </a:pPr>
            <a:r>
              <a:rPr lang="nl-NL" b="1">
                <a:solidFill>
                  <a:schemeClr val="tx2"/>
                </a:solidFill>
                <a:latin typeface="Montserrat" panose="00000500000000000000" pitchFamily="2" charset="0"/>
              </a:rPr>
              <a:t>		</a:t>
            </a:r>
            <a:r>
              <a:rPr lang="nl-NL" b="1" i="0">
                <a:solidFill>
                  <a:schemeClr val="tx2"/>
                </a:solidFill>
                <a:effectLst/>
                <a:latin typeface="Montserrat" panose="00000500000000000000" pitchFamily="2" charset="0"/>
              </a:rPr>
              <a:t>geschiedenis</a:t>
            </a:r>
          </a:p>
          <a:p>
            <a:pPr>
              <a:spcBef>
                <a:spcPts val="600"/>
              </a:spcBef>
            </a:pPr>
            <a:r>
              <a:rPr lang="nl-NL" b="1">
                <a:solidFill>
                  <a:schemeClr val="tx2"/>
                </a:solidFill>
                <a:latin typeface="Montserrat" panose="00000500000000000000" pitchFamily="2" charset="0"/>
              </a:rPr>
              <a:t>		</a:t>
            </a:r>
            <a:r>
              <a:rPr lang="nl-NL">
                <a:solidFill>
                  <a:schemeClr val="tx2"/>
                </a:solidFill>
                <a:latin typeface="Montserrat" panose="00000500000000000000" pitchFamily="2" charset="0"/>
              </a:rPr>
              <a:t>Johan van Driel</a:t>
            </a:r>
          </a:p>
          <a:p>
            <a:endParaRPr lang="nl-NL">
              <a:solidFill>
                <a:schemeClr val="tx2"/>
              </a:solidFill>
              <a:latin typeface="Montserrat" panose="00000500000000000000" pitchFamily="2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nl-NL">
                <a:solidFill>
                  <a:schemeClr val="tx2"/>
                </a:solidFill>
                <a:latin typeface="Montserrat" panose="00000500000000000000" pitchFamily="2" charset="0"/>
              </a:rPr>
              <a:t>16.15-16.45	</a:t>
            </a:r>
            <a:r>
              <a:rPr lang="nl-NL" b="1">
                <a:solidFill>
                  <a:schemeClr val="tx2"/>
                </a:solidFill>
                <a:latin typeface="Montserrat" panose="00000500000000000000" pitchFamily="2" charset="0"/>
              </a:rPr>
              <a:t>Werken aan meertaligheid is werken aan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nl-NL" b="1">
                <a:solidFill>
                  <a:schemeClr val="tx2"/>
                </a:solidFill>
                <a:latin typeface="Montserrat" panose="00000500000000000000" pitchFamily="2" charset="0"/>
              </a:rPr>
              <a:t>		kansengelijkheid</a:t>
            </a:r>
            <a:br>
              <a:rPr lang="nl-NL">
                <a:solidFill>
                  <a:schemeClr val="tx2"/>
                </a:solidFill>
                <a:latin typeface="Montserrat" panose="00000500000000000000" pitchFamily="2" charset="0"/>
              </a:rPr>
            </a:br>
            <a:r>
              <a:rPr lang="nl-NL">
                <a:solidFill>
                  <a:schemeClr val="tx2"/>
                </a:solidFill>
                <a:latin typeface="Montserrat" panose="00000500000000000000" pitchFamily="2" charset="0"/>
              </a:rPr>
              <a:t>		Jeanette Bakker</a:t>
            </a:r>
          </a:p>
          <a:p>
            <a:endParaRPr lang="nl-NL">
              <a:latin typeface="Montserrat" panose="00000500000000000000" pitchFamily="2" charset="0"/>
            </a:endParaRPr>
          </a:p>
          <a:p>
            <a:endParaRPr lang="nl-NL"/>
          </a:p>
          <a:p>
            <a:endParaRPr lang="nl-NL"/>
          </a:p>
        </p:txBody>
      </p:sp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85C7DC8E-57BB-49CB-8692-70712E31F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5905" y="236082"/>
            <a:ext cx="4537895" cy="1068843"/>
          </a:xfrm>
          <a:prstGeom prst="rect">
            <a:avLst/>
          </a:prstGeom>
        </p:spPr>
      </p:pic>
      <p:grpSp>
        <p:nvGrpSpPr>
          <p:cNvPr id="2" name="Groep 1">
            <a:extLst>
              <a:ext uri="{FF2B5EF4-FFF2-40B4-BE49-F238E27FC236}">
                <a16:creationId xmlns:a16="http://schemas.microsoft.com/office/drawing/2014/main" id="{D5921653-E0DC-D16D-D1BA-FF0AAF71058B}"/>
              </a:ext>
            </a:extLst>
          </p:cNvPr>
          <p:cNvGrpSpPr/>
          <p:nvPr/>
        </p:nvGrpSpPr>
        <p:grpSpPr>
          <a:xfrm>
            <a:off x="1581398" y="2728751"/>
            <a:ext cx="2033209" cy="2073139"/>
            <a:chOff x="872347" y="3019580"/>
            <a:chExt cx="2033209" cy="2073139"/>
          </a:xfrm>
        </p:grpSpPr>
        <p:pic>
          <p:nvPicPr>
            <p:cNvPr id="3" name="Graphic 2" descr="Videocamera silhouet">
              <a:extLst>
                <a:ext uri="{FF2B5EF4-FFF2-40B4-BE49-F238E27FC236}">
                  <a16:creationId xmlns:a16="http://schemas.microsoft.com/office/drawing/2014/main" id="{9B5CAF88-3A66-31F2-27AB-ED5C444A1F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37917" y="3797319"/>
              <a:ext cx="1295400" cy="1295400"/>
            </a:xfrm>
            <a:prstGeom prst="rect">
              <a:avLst/>
            </a:prstGeom>
          </p:spPr>
        </p:pic>
        <p:pic>
          <p:nvPicPr>
            <p:cNvPr id="8" name="Graphic 7" descr="Chatballon met effen opvulling">
              <a:extLst>
                <a:ext uri="{FF2B5EF4-FFF2-40B4-BE49-F238E27FC236}">
                  <a16:creationId xmlns:a16="http://schemas.microsoft.com/office/drawing/2014/main" id="{B6C3EA1C-5202-613E-CF1D-385CEAD072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72347" y="3019580"/>
              <a:ext cx="914400" cy="914400"/>
            </a:xfrm>
            <a:prstGeom prst="rect">
              <a:avLst/>
            </a:prstGeom>
          </p:spPr>
        </p:pic>
        <p:pic>
          <p:nvPicPr>
            <p:cNvPr id="9" name="Graphic 8" descr="Opgestoken hand silhouet">
              <a:extLst>
                <a:ext uri="{FF2B5EF4-FFF2-40B4-BE49-F238E27FC236}">
                  <a16:creationId xmlns:a16="http://schemas.microsoft.com/office/drawing/2014/main" id="{C2020962-E5C5-7E92-E66A-E5624805F20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991156" y="3028663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100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O_Thema_powerpoint">
  <a:themeElements>
    <a:clrScheme name="Custom 1">
      <a:dk1>
        <a:srgbClr val="000FA0"/>
      </a:dk1>
      <a:lt1>
        <a:srgbClr val="FEFFFF"/>
      </a:lt1>
      <a:dk2>
        <a:srgbClr val="000000"/>
      </a:dk2>
      <a:lt2>
        <a:srgbClr val="00BED7"/>
      </a:lt2>
      <a:accent1>
        <a:srgbClr val="000FA0"/>
      </a:accent1>
      <a:accent2>
        <a:srgbClr val="00BED7"/>
      </a:accent2>
      <a:accent3>
        <a:srgbClr val="FF6A00"/>
      </a:accent3>
      <a:accent4>
        <a:srgbClr val="0049B2"/>
      </a:accent4>
      <a:accent5>
        <a:srgbClr val="0083C5"/>
      </a:accent5>
      <a:accent6>
        <a:srgbClr val="803C50"/>
      </a:accent6>
      <a:hlink>
        <a:srgbClr val="FF6A00"/>
      </a:hlink>
      <a:folHlink>
        <a:srgbClr val="C0C0C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O_Thema_powerpoint" id="{B1808035-8C8C-FF46-ACA7-808A6F1E4BA7}" vid="{8031B9B3-119D-4748-8221-FD48ABEB4AE1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08f40cc-c7df-4ee8-a4b8-a506612e77ad" xsi:nil="true"/>
    <lcf76f155ced4ddcb4097134ff3c332f xmlns="d483c8cd-650b-41b7-a083-f7dbdaf1ecc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199820C40BC248862B2051CF381D13" ma:contentTypeVersion="16" ma:contentTypeDescription="Een nieuw document maken." ma:contentTypeScope="" ma:versionID="e2d9a6c6e4f48cc634b9a320850abe88">
  <xsd:schema xmlns:xsd="http://www.w3.org/2001/XMLSchema" xmlns:xs="http://www.w3.org/2001/XMLSchema" xmlns:p="http://schemas.microsoft.com/office/2006/metadata/properties" xmlns:ns2="d483c8cd-650b-41b7-a083-f7dbdaf1ecc5" xmlns:ns3="608f40cc-c7df-4ee8-a4b8-a506612e77ad" targetNamespace="http://schemas.microsoft.com/office/2006/metadata/properties" ma:root="true" ma:fieldsID="59a107d97f8b516bf82821cf9342ce67" ns2:_="" ns3:_="">
    <xsd:import namespace="d483c8cd-650b-41b7-a083-f7dbdaf1ecc5"/>
    <xsd:import namespace="608f40cc-c7df-4ee8-a4b8-a506612e77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83c8cd-650b-41b7-a083-f7dbdaf1ec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4669ed75-1f76-49d9-9f71-7691b391b5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8f40cc-c7df-4ee8-a4b8-a506612e77a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5b8e582-7f12-4261-ae8b-e0e763aa831f}" ma:internalName="TaxCatchAll" ma:showField="CatchAllData" ma:web="608f40cc-c7df-4ee8-a4b8-a506612e77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6CA0356-32D1-46D2-8A56-3BDE176D87A0}">
  <ds:schemaRefs>
    <ds:schemaRef ds:uri="608f40cc-c7df-4ee8-a4b8-a506612e77ad"/>
    <ds:schemaRef ds:uri="d483c8cd-650b-41b7-a083-f7dbdaf1ecc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E5ADBED-697E-48B0-99D0-77A78CB3FD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14074D9-3B09-45F9-985B-C693E5240007}">
  <ds:schemaRefs>
    <ds:schemaRef ds:uri="608f40cc-c7df-4ee8-a4b8-a506612e77ad"/>
    <ds:schemaRef ds:uri="d483c8cd-650b-41b7-a083-f7dbdaf1ecc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SLO_Thema_powerpoint</Template>
  <TotalTime>0</TotalTime>
  <Words>451</Words>
  <Application>Microsoft Office PowerPoint</Application>
  <PresentationFormat>Breedbeeld</PresentationFormat>
  <Paragraphs>126</Paragraphs>
  <Slides>15</Slides>
  <Notes>15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5" baseType="lpstr">
      <vt:lpstr>Arial</vt:lpstr>
      <vt:lpstr>Calibri</vt:lpstr>
      <vt:lpstr>Gotham Book</vt:lpstr>
      <vt:lpstr>Montserrat</vt:lpstr>
      <vt:lpstr>Periodico Display ExtraLight</vt:lpstr>
      <vt:lpstr>Periodico Display SemiBold</vt:lpstr>
      <vt:lpstr>Segoe Print</vt:lpstr>
      <vt:lpstr>Verdana</vt:lpstr>
      <vt:lpstr>Wingdings</vt:lpstr>
      <vt:lpstr>SLO_Thema_powerpoint</vt:lpstr>
      <vt:lpstr>Welkom! </vt:lpstr>
      <vt:lpstr>Programma</vt:lpstr>
      <vt:lpstr>Nieuws</vt:lpstr>
      <vt:lpstr>Actualisatie Nederlands</vt:lpstr>
      <vt:lpstr>PowerPoint-presentatie</vt:lpstr>
      <vt:lpstr>Actualisatie Nederlands</vt:lpstr>
      <vt:lpstr>PowerPoint-presentatie</vt:lpstr>
      <vt:lpstr>Kennisclips</vt:lpstr>
      <vt:lpstr>Presentaties</vt:lpstr>
      <vt:lpstr>Afsluiting</vt:lpstr>
      <vt:lpstr>Oproep</vt:lpstr>
      <vt:lpstr>Agenda</vt:lpstr>
      <vt:lpstr>PowerPoint-presentatie</vt:lpstr>
      <vt:lpstr>PowerPoint-presentatie</vt:lpstr>
      <vt:lpstr>Dank voor je aanwezigheid  en graag tot ziens!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Welkom!</dc:title>
  <dc:creator>Anke Herder</dc:creator>
  <cp:lastModifiedBy>Bianca Kuiphuis</cp:lastModifiedBy>
  <cp:revision>1</cp:revision>
  <cp:lastPrinted>2023-03-23T13:32:26Z</cp:lastPrinted>
  <dcterms:created xsi:type="dcterms:W3CDTF">2022-04-30T13:25:31Z</dcterms:created>
  <dcterms:modified xsi:type="dcterms:W3CDTF">2023-10-16T15:30:54Z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0x010100C9199820C40BC248862B2051CF381D13</vt:lpwstr>
  </property>
  <property fmtid="{D5CDD505-2E9C-101B-9397-08002B2CF9AE}" pid="3" name="MediaServiceImageTags">
    <vt:lpwstr/>
  </property>
</Properties>
</file>