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58" r:id="rId6"/>
    <p:sldId id="276" r:id="rId7"/>
    <p:sldId id="270" r:id="rId8"/>
    <p:sldId id="295" r:id="rId9"/>
    <p:sldId id="278" r:id="rId10"/>
    <p:sldId id="296" r:id="rId11"/>
    <p:sldId id="293" r:id="rId12"/>
    <p:sldId id="290" r:id="rId13"/>
    <p:sldId id="282" r:id="rId14"/>
    <p:sldId id="272" r:id="rId15"/>
    <p:sldId id="292" r:id="rId16"/>
    <p:sldId id="287" r:id="rId17"/>
    <p:sldId id="273" r:id="rId18"/>
    <p:sldId id="269"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9577D-E153-44E6-B5F8-507EA5BD373A}" v="652" dt="2023-10-03T15:39:45.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69" autoAdjust="0"/>
  </p:normalViewPr>
  <p:slideViewPr>
    <p:cSldViewPr snapToGrid="0">
      <p:cViewPr varScale="1">
        <p:scale>
          <a:sx n="50" d="100"/>
          <a:sy n="50" d="100"/>
        </p:scale>
        <p:origin x="6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 Jansen" userId="S::i.jansen@slo.nl::12ee00ee-4b71-4243-b606-dde9fbcd0659" providerId="AD" clId="Web-{6263093E-D124-4E63-A456-8AD52CE9AA0E}"/>
    <pc:docChg chg="modSld">
      <pc:chgData name="Inge Jansen" userId="S::i.jansen@slo.nl::12ee00ee-4b71-4243-b606-dde9fbcd0659" providerId="AD" clId="Web-{6263093E-D124-4E63-A456-8AD52CE9AA0E}" dt="2023-09-28T07:32:31.939" v="2" actId="20577"/>
      <pc:docMkLst>
        <pc:docMk/>
      </pc:docMkLst>
      <pc:sldChg chg="modSp">
        <pc:chgData name="Inge Jansen" userId="S::i.jansen@slo.nl::12ee00ee-4b71-4243-b606-dde9fbcd0659" providerId="AD" clId="Web-{6263093E-D124-4E63-A456-8AD52CE9AA0E}" dt="2023-09-28T07:32:31.939" v="2" actId="20577"/>
        <pc:sldMkLst>
          <pc:docMk/>
          <pc:sldMk cId="1226996054" sldId="278"/>
        </pc:sldMkLst>
        <pc:spChg chg="mod">
          <ac:chgData name="Inge Jansen" userId="S::i.jansen@slo.nl::12ee00ee-4b71-4243-b606-dde9fbcd0659" providerId="AD" clId="Web-{6263093E-D124-4E63-A456-8AD52CE9AA0E}" dt="2023-09-28T07:32:31.939" v="2" actId="20577"/>
          <ac:spMkLst>
            <pc:docMk/>
            <pc:sldMk cId="1226996054" sldId="278"/>
            <ac:spMk id="6" creationId="{CE24CF83-A531-ED06-E8AE-CA59CF8B116F}"/>
          </ac:spMkLst>
        </pc:spChg>
      </pc:sldChg>
    </pc:docChg>
  </pc:docChgLst>
  <pc:docChgLst>
    <pc:chgData name="Inge Jansen" userId="12ee00ee-4b71-4243-b606-dde9fbcd0659" providerId="ADAL" clId="{ECE9577D-E153-44E6-B5F8-507EA5BD373A}"/>
    <pc:docChg chg="undo custSel addSld delSld modSld">
      <pc:chgData name="Inge Jansen" userId="12ee00ee-4b71-4243-b606-dde9fbcd0659" providerId="ADAL" clId="{ECE9577D-E153-44E6-B5F8-507EA5BD373A}" dt="2023-10-03T15:39:47.812" v="3812" actId="478"/>
      <pc:docMkLst>
        <pc:docMk/>
      </pc:docMkLst>
      <pc:sldChg chg="modNotesTx">
        <pc:chgData name="Inge Jansen" userId="12ee00ee-4b71-4243-b606-dde9fbcd0659" providerId="ADAL" clId="{ECE9577D-E153-44E6-B5F8-507EA5BD373A}" dt="2023-10-03T12:45:56.157" v="3687" actId="20577"/>
        <pc:sldMkLst>
          <pc:docMk/>
          <pc:sldMk cId="3245704565" sldId="256"/>
        </pc:sldMkLst>
      </pc:sldChg>
      <pc:sldChg chg="modNotesTx">
        <pc:chgData name="Inge Jansen" userId="12ee00ee-4b71-4243-b606-dde9fbcd0659" providerId="ADAL" clId="{ECE9577D-E153-44E6-B5F8-507EA5BD373A}" dt="2023-10-03T09:17:12.061" v="3179" actId="20577"/>
        <pc:sldMkLst>
          <pc:docMk/>
          <pc:sldMk cId="3562111244" sldId="258"/>
        </pc:sldMkLst>
      </pc:sldChg>
      <pc:sldChg chg="modSp mod">
        <pc:chgData name="Inge Jansen" userId="12ee00ee-4b71-4243-b606-dde9fbcd0659" providerId="ADAL" clId="{ECE9577D-E153-44E6-B5F8-507EA5BD373A}" dt="2023-10-03T09:11:51.814" v="2311" actId="20577"/>
        <pc:sldMkLst>
          <pc:docMk/>
          <pc:sldMk cId="1443894292" sldId="269"/>
        </pc:sldMkLst>
        <pc:spChg chg="mod">
          <ac:chgData name="Inge Jansen" userId="12ee00ee-4b71-4243-b606-dde9fbcd0659" providerId="ADAL" clId="{ECE9577D-E153-44E6-B5F8-507EA5BD373A}" dt="2023-10-03T09:11:51.814" v="2311" actId="20577"/>
          <ac:spMkLst>
            <pc:docMk/>
            <pc:sldMk cId="1443894292" sldId="269"/>
            <ac:spMk id="2" creationId="{017EC35B-51B6-3172-CE5A-782BA64D8093}"/>
          </ac:spMkLst>
        </pc:spChg>
      </pc:sldChg>
      <pc:sldChg chg="addSp delSp modSp mod modAnim modNotesTx">
        <pc:chgData name="Inge Jansen" userId="12ee00ee-4b71-4243-b606-dde9fbcd0659" providerId="ADAL" clId="{ECE9577D-E153-44E6-B5F8-507EA5BD373A}" dt="2023-10-03T13:04:07.231" v="3795" actId="27636"/>
        <pc:sldMkLst>
          <pc:docMk/>
          <pc:sldMk cId="1985720601" sldId="270"/>
        </pc:sldMkLst>
        <pc:spChg chg="add del mod">
          <ac:chgData name="Inge Jansen" userId="12ee00ee-4b71-4243-b606-dde9fbcd0659" providerId="ADAL" clId="{ECE9577D-E153-44E6-B5F8-507EA5BD373A}" dt="2023-10-03T12:51:03.607" v="3781"/>
          <ac:spMkLst>
            <pc:docMk/>
            <pc:sldMk cId="1985720601" sldId="270"/>
            <ac:spMk id="2" creationId="{940F647E-4E37-50C6-D6E5-F1548F66A26D}"/>
          </ac:spMkLst>
        </pc:spChg>
        <pc:spChg chg="mod">
          <ac:chgData name="Inge Jansen" userId="12ee00ee-4b71-4243-b606-dde9fbcd0659" providerId="ADAL" clId="{ECE9577D-E153-44E6-B5F8-507EA5BD373A}" dt="2023-10-03T13:04:07.231" v="3795" actId="27636"/>
          <ac:spMkLst>
            <pc:docMk/>
            <pc:sldMk cId="1985720601" sldId="270"/>
            <ac:spMk id="15" creationId="{EDCF16BC-0C94-2811-60F1-0DB48DA4BF6C}"/>
          </ac:spMkLst>
        </pc:spChg>
        <pc:picChg chg="add mod">
          <ac:chgData name="Inge Jansen" userId="12ee00ee-4b71-4243-b606-dde9fbcd0659" providerId="ADAL" clId="{ECE9577D-E153-44E6-B5F8-507EA5BD373A}" dt="2023-10-03T09:18:07.292" v="3188" actId="1076"/>
          <ac:picMkLst>
            <pc:docMk/>
            <pc:sldMk cId="1985720601" sldId="270"/>
            <ac:picMk id="3" creationId="{4FE3737A-034F-2BBC-9FD0-28944F340446}"/>
          </ac:picMkLst>
        </pc:picChg>
      </pc:sldChg>
      <pc:sldChg chg="addSp delSp modSp mod">
        <pc:chgData name="Inge Jansen" userId="12ee00ee-4b71-4243-b606-dde9fbcd0659" providerId="ADAL" clId="{ECE9577D-E153-44E6-B5F8-507EA5BD373A}" dt="2023-10-03T08:45:42.667" v="2060" actId="14100"/>
        <pc:sldMkLst>
          <pc:docMk/>
          <pc:sldMk cId="1226996054" sldId="278"/>
        </pc:sldMkLst>
        <pc:spChg chg="mod">
          <ac:chgData name="Inge Jansen" userId="12ee00ee-4b71-4243-b606-dde9fbcd0659" providerId="ADAL" clId="{ECE9577D-E153-44E6-B5F8-507EA5BD373A}" dt="2023-10-03T08:27:29.364" v="1939" actId="6549"/>
          <ac:spMkLst>
            <pc:docMk/>
            <pc:sldMk cId="1226996054" sldId="278"/>
            <ac:spMk id="6" creationId="{CE24CF83-A531-ED06-E8AE-CA59CF8B116F}"/>
          </ac:spMkLst>
        </pc:spChg>
        <pc:spChg chg="del mod">
          <ac:chgData name="Inge Jansen" userId="12ee00ee-4b71-4243-b606-dde9fbcd0659" providerId="ADAL" clId="{ECE9577D-E153-44E6-B5F8-507EA5BD373A}" dt="2023-10-03T08:29:55.038" v="1960"/>
          <ac:spMkLst>
            <pc:docMk/>
            <pc:sldMk cId="1226996054" sldId="278"/>
            <ac:spMk id="9" creationId="{E486DAF2-380B-7833-7F6D-8BA394CE6CE2}"/>
          </ac:spMkLst>
        </pc:spChg>
        <pc:spChg chg="del mod">
          <ac:chgData name="Inge Jansen" userId="12ee00ee-4b71-4243-b606-dde9fbcd0659" providerId="ADAL" clId="{ECE9577D-E153-44E6-B5F8-507EA5BD373A}" dt="2023-10-03T08:29:55.044" v="1962"/>
          <ac:spMkLst>
            <pc:docMk/>
            <pc:sldMk cId="1226996054" sldId="278"/>
            <ac:spMk id="10" creationId="{F0EE6B31-3E61-5069-38E6-E4E6FA20B95D}"/>
          </ac:spMkLst>
        </pc:spChg>
        <pc:spChg chg="add mod">
          <ac:chgData name="Inge Jansen" userId="12ee00ee-4b71-4243-b606-dde9fbcd0659" providerId="ADAL" clId="{ECE9577D-E153-44E6-B5F8-507EA5BD373A}" dt="2023-10-03T08:45:42.667" v="2060" actId="14100"/>
          <ac:spMkLst>
            <pc:docMk/>
            <pc:sldMk cId="1226996054" sldId="278"/>
            <ac:spMk id="14" creationId="{4704AD12-AE3B-61D0-0258-1242DB3B96D0}"/>
          </ac:spMkLst>
        </pc:spChg>
        <pc:picChg chg="add del mod">
          <ac:chgData name="Inge Jansen" userId="12ee00ee-4b71-4243-b606-dde9fbcd0659" providerId="ADAL" clId="{ECE9577D-E153-44E6-B5F8-507EA5BD373A}" dt="2023-10-03T08:29:55.022" v="1958" actId="21"/>
          <ac:picMkLst>
            <pc:docMk/>
            <pc:sldMk cId="1226996054" sldId="278"/>
            <ac:picMk id="4" creationId="{D73ABE17-B949-EEEA-D200-A3F09AAD685A}"/>
          </ac:picMkLst>
        </pc:picChg>
        <pc:picChg chg="del">
          <ac:chgData name="Inge Jansen" userId="12ee00ee-4b71-4243-b606-dde9fbcd0659" providerId="ADAL" clId="{ECE9577D-E153-44E6-B5F8-507EA5BD373A}" dt="2023-10-03T08:27:24.782" v="1937" actId="478"/>
          <ac:picMkLst>
            <pc:docMk/>
            <pc:sldMk cId="1226996054" sldId="278"/>
            <ac:picMk id="8" creationId="{D312BAA6-8094-4543-3FD5-2276020D7CCC}"/>
          </ac:picMkLst>
        </pc:picChg>
        <pc:picChg chg="add del mod">
          <ac:chgData name="Inge Jansen" userId="12ee00ee-4b71-4243-b606-dde9fbcd0659" providerId="ADAL" clId="{ECE9577D-E153-44E6-B5F8-507EA5BD373A}" dt="2023-10-03T08:30:43.989" v="1966" actId="478"/>
          <ac:picMkLst>
            <pc:docMk/>
            <pc:sldMk cId="1226996054" sldId="278"/>
            <ac:picMk id="11" creationId="{456E6543-99B0-6A63-8AF7-15EA66625E37}"/>
          </ac:picMkLst>
        </pc:picChg>
        <pc:picChg chg="add mod">
          <ac:chgData name="Inge Jansen" userId="12ee00ee-4b71-4243-b606-dde9fbcd0659" providerId="ADAL" clId="{ECE9577D-E153-44E6-B5F8-507EA5BD373A}" dt="2023-10-03T08:42:32.129" v="1975" actId="1076"/>
          <ac:picMkLst>
            <pc:docMk/>
            <pc:sldMk cId="1226996054" sldId="278"/>
            <ac:picMk id="13" creationId="{A5CDBF60-E382-A493-767C-78E0031A113D}"/>
          </ac:picMkLst>
        </pc:picChg>
      </pc:sldChg>
      <pc:sldChg chg="modSp mod">
        <pc:chgData name="Inge Jansen" userId="12ee00ee-4b71-4243-b606-dde9fbcd0659" providerId="ADAL" clId="{ECE9577D-E153-44E6-B5F8-507EA5BD373A}" dt="2023-09-28T07:34:13.758" v="3" actId="113"/>
        <pc:sldMkLst>
          <pc:docMk/>
          <pc:sldMk cId="431000669" sldId="282"/>
        </pc:sldMkLst>
        <pc:spChg chg="mod">
          <ac:chgData name="Inge Jansen" userId="12ee00ee-4b71-4243-b606-dde9fbcd0659" providerId="ADAL" clId="{ECE9577D-E153-44E6-B5F8-507EA5BD373A}" dt="2023-09-28T07:34:13.758" v="3" actId="113"/>
          <ac:spMkLst>
            <pc:docMk/>
            <pc:sldMk cId="431000669" sldId="282"/>
            <ac:spMk id="5" creationId="{D0CE33EC-9518-4AEA-813E-BF893B7FA966}"/>
          </ac:spMkLst>
        </pc:spChg>
      </pc:sldChg>
      <pc:sldChg chg="modSp mod modNotesTx">
        <pc:chgData name="Inge Jansen" userId="12ee00ee-4b71-4243-b606-dde9fbcd0659" providerId="ADAL" clId="{ECE9577D-E153-44E6-B5F8-507EA5BD373A}" dt="2023-10-03T09:12:47.339" v="2355" actId="27636"/>
        <pc:sldMkLst>
          <pc:docMk/>
          <pc:sldMk cId="3585292162" sldId="287"/>
        </pc:sldMkLst>
        <pc:spChg chg="mod">
          <ac:chgData name="Inge Jansen" userId="12ee00ee-4b71-4243-b606-dde9fbcd0659" providerId="ADAL" clId="{ECE9577D-E153-44E6-B5F8-507EA5BD373A}" dt="2023-10-03T09:10:42.051" v="2284" actId="2710"/>
          <ac:spMkLst>
            <pc:docMk/>
            <pc:sldMk cId="3585292162" sldId="287"/>
            <ac:spMk id="14" creationId="{F1725452-EE64-3B80-CA21-BE1C8B8E58CB}"/>
          </ac:spMkLst>
        </pc:spChg>
        <pc:spChg chg="mod">
          <ac:chgData name="Inge Jansen" userId="12ee00ee-4b71-4243-b606-dde9fbcd0659" providerId="ADAL" clId="{ECE9577D-E153-44E6-B5F8-507EA5BD373A}" dt="2023-10-03T09:12:47.339" v="2355" actId="27636"/>
          <ac:spMkLst>
            <pc:docMk/>
            <pc:sldMk cId="3585292162" sldId="287"/>
            <ac:spMk id="15" creationId="{EDCF16BC-0C94-2811-60F1-0DB48DA4BF6C}"/>
          </ac:spMkLst>
        </pc:spChg>
      </pc:sldChg>
      <pc:sldChg chg="del">
        <pc:chgData name="Inge Jansen" userId="12ee00ee-4b71-4243-b606-dde9fbcd0659" providerId="ADAL" clId="{ECE9577D-E153-44E6-B5F8-507EA5BD373A}" dt="2023-09-28T07:33:37.682" v="0" actId="47"/>
        <pc:sldMkLst>
          <pc:docMk/>
          <pc:sldMk cId="1212048697" sldId="289"/>
        </pc:sldMkLst>
      </pc:sldChg>
      <pc:sldChg chg="addSp delSp modSp mod modNotesTx">
        <pc:chgData name="Inge Jansen" userId="12ee00ee-4b71-4243-b606-dde9fbcd0659" providerId="ADAL" clId="{ECE9577D-E153-44E6-B5F8-507EA5BD373A}" dt="2023-10-03T13:08:22.340" v="3810" actId="1076"/>
        <pc:sldMkLst>
          <pc:docMk/>
          <pc:sldMk cId="1719872266" sldId="290"/>
        </pc:sldMkLst>
        <pc:spChg chg="mod">
          <ac:chgData name="Inge Jansen" userId="12ee00ee-4b71-4243-b606-dde9fbcd0659" providerId="ADAL" clId="{ECE9577D-E153-44E6-B5F8-507EA5BD373A}" dt="2023-09-28T08:10:45.027" v="1721" actId="1076"/>
          <ac:spMkLst>
            <pc:docMk/>
            <pc:sldMk cId="1719872266" sldId="290"/>
            <ac:spMk id="6" creationId="{CE24CF83-A531-ED06-E8AE-CA59CF8B116F}"/>
          </ac:spMkLst>
        </pc:spChg>
        <pc:spChg chg="add mod">
          <ac:chgData name="Inge Jansen" userId="12ee00ee-4b71-4243-b606-dde9fbcd0659" providerId="ADAL" clId="{ECE9577D-E153-44E6-B5F8-507EA5BD373A}" dt="2023-10-03T13:08:08.090" v="3807" actId="6549"/>
          <ac:spMkLst>
            <pc:docMk/>
            <pc:sldMk cId="1719872266" sldId="290"/>
            <ac:spMk id="9" creationId="{8391AE89-CD32-D383-C0E7-6A72851B2A34}"/>
          </ac:spMkLst>
        </pc:spChg>
        <pc:spChg chg="add mod">
          <ac:chgData name="Inge Jansen" userId="12ee00ee-4b71-4243-b606-dde9fbcd0659" providerId="ADAL" clId="{ECE9577D-E153-44E6-B5F8-507EA5BD373A}" dt="2023-10-03T09:26:21.107" v="3657" actId="207"/>
          <ac:spMkLst>
            <pc:docMk/>
            <pc:sldMk cId="1719872266" sldId="290"/>
            <ac:spMk id="11" creationId="{AF4614C5-488D-B91B-36D5-D0B5C1F961C8}"/>
          </ac:spMkLst>
        </pc:spChg>
        <pc:picChg chg="del">
          <ac:chgData name="Inge Jansen" userId="12ee00ee-4b71-4243-b606-dde9fbcd0659" providerId="ADAL" clId="{ECE9577D-E153-44E6-B5F8-507EA5BD373A}" dt="2023-09-28T07:55:56.997" v="295" actId="478"/>
          <ac:picMkLst>
            <pc:docMk/>
            <pc:sldMk cId="1719872266" sldId="290"/>
            <ac:picMk id="2" creationId="{A6EF6B83-CFC7-D646-5BE7-8E506F9A81CD}"/>
          </ac:picMkLst>
        </pc:picChg>
        <pc:picChg chg="del">
          <ac:chgData name="Inge Jansen" userId="12ee00ee-4b71-4243-b606-dde9fbcd0659" providerId="ADAL" clId="{ECE9577D-E153-44E6-B5F8-507EA5BD373A}" dt="2023-09-28T07:55:29.295" v="289" actId="478"/>
          <ac:picMkLst>
            <pc:docMk/>
            <pc:sldMk cId="1719872266" sldId="290"/>
            <ac:picMk id="4" creationId="{525FD3EF-6FBC-AE62-D238-5285057CF4FE}"/>
          </ac:picMkLst>
        </pc:picChg>
        <pc:picChg chg="add mod">
          <ac:chgData name="Inge Jansen" userId="12ee00ee-4b71-4243-b606-dde9fbcd0659" providerId="ADAL" clId="{ECE9577D-E153-44E6-B5F8-507EA5BD373A}" dt="2023-09-28T08:08:44.451" v="1503" actId="1076"/>
          <ac:picMkLst>
            <pc:docMk/>
            <pc:sldMk cId="1719872266" sldId="290"/>
            <ac:picMk id="7" creationId="{AA2B9184-BA6F-04E9-B931-5C3F68C01C17}"/>
          </ac:picMkLst>
        </pc:picChg>
        <pc:picChg chg="add del mod">
          <ac:chgData name="Inge Jansen" userId="12ee00ee-4b71-4243-b606-dde9fbcd0659" providerId="ADAL" clId="{ECE9577D-E153-44E6-B5F8-507EA5BD373A}" dt="2023-09-28T08:06:21.196" v="1447" actId="478"/>
          <ac:picMkLst>
            <pc:docMk/>
            <pc:sldMk cId="1719872266" sldId="290"/>
            <ac:picMk id="8" creationId="{9E5E8355-C4F2-BA4E-687B-B25EB1DF7189}"/>
          </ac:picMkLst>
        </pc:picChg>
        <pc:picChg chg="add mod">
          <ac:chgData name="Inge Jansen" userId="12ee00ee-4b71-4243-b606-dde9fbcd0659" providerId="ADAL" clId="{ECE9577D-E153-44E6-B5F8-507EA5BD373A}" dt="2023-10-03T13:08:22.340" v="3810" actId="1076"/>
          <ac:picMkLst>
            <pc:docMk/>
            <pc:sldMk cId="1719872266" sldId="290"/>
            <ac:picMk id="10" creationId="{1A88CE76-547C-56E4-0CB0-79BB480A9901}"/>
          </ac:picMkLst>
        </pc:picChg>
      </pc:sldChg>
      <pc:sldChg chg="del">
        <pc:chgData name="Inge Jansen" userId="12ee00ee-4b71-4243-b606-dde9fbcd0659" providerId="ADAL" clId="{ECE9577D-E153-44E6-B5F8-507EA5BD373A}" dt="2023-10-03T09:09:42.833" v="2283" actId="2696"/>
        <pc:sldMkLst>
          <pc:docMk/>
          <pc:sldMk cId="1857844272" sldId="291"/>
        </pc:sldMkLst>
      </pc:sldChg>
      <pc:sldChg chg="delSp modSp mod modAnim modNotesTx">
        <pc:chgData name="Inge Jansen" userId="12ee00ee-4b71-4243-b606-dde9fbcd0659" providerId="ADAL" clId="{ECE9577D-E153-44E6-B5F8-507EA5BD373A}" dt="2023-10-03T15:39:47.812" v="3812" actId="478"/>
        <pc:sldMkLst>
          <pc:docMk/>
          <pc:sldMk cId="1656093088" sldId="292"/>
        </pc:sldMkLst>
        <pc:spChg chg="mod">
          <ac:chgData name="Inge Jansen" userId="12ee00ee-4b71-4243-b606-dde9fbcd0659" providerId="ADAL" clId="{ECE9577D-E153-44E6-B5F8-507EA5BD373A}" dt="2023-10-03T15:39:45.263" v="3811" actId="20577"/>
          <ac:spMkLst>
            <pc:docMk/>
            <pc:sldMk cId="1656093088" sldId="292"/>
            <ac:spMk id="14" creationId="{F1725452-EE64-3B80-CA21-BE1C8B8E58CB}"/>
          </ac:spMkLst>
        </pc:spChg>
        <pc:spChg chg="mod">
          <ac:chgData name="Inge Jansen" userId="12ee00ee-4b71-4243-b606-dde9fbcd0659" providerId="ADAL" clId="{ECE9577D-E153-44E6-B5F8-507EA5BD373A}" dt="2023-10-03T09:11:29.534" v="2310" actId="20577"/>
          <ac:spMkLst>
            <pc:docMk/>
            <pc:sldMk cId="1656093088" sldId="292"/>
            <ac:spMk id="15" creationId="{EDCF16BC-0C94-2811-60F1-0DB48DA4BF6C}"/>
          </ac:spMkLst>
        </pc:spChg>
        <pc:picChg chg="del">
          <ac:chgData name="Inge Jansen" userId="12ee00ee-4b71-4243-b606-dde9fbcd0659" providerId="ADAL" clId="{ECE9577D-E153-44E6-B5F8-507EA5BD373A}" dt="2023-10-03T15:39:47.812" v="3812" actId="478"/>
          <ac:picMkLst>
            <pc:docMk/>
            <pc:sldMk cId="1656093088" sldId="292"/>
            <ac:picMk id="13" creationId="{B6F87E11-4F66-2434-F340-88C9A8265E8F}"/>
          </ac:picMkLst>
        </pc:picChg>
      </pc:sldChg>
      <pc:sldChg chg="modSp mod modAnim modNotesTx">
        <pc:chgData name="Inge Jansen" userId="12ee00ee-4b71-4243-b606-dde9fbcd0659" providerId="ADAL" clId="{ECE9577D-E153-44E6-B5F8-507EA5BD373A}" dt="2023-10-03T13:06:21.310" v="3802" actId="20577"/>
        <pc:sldMkLst>
          <pc:docMk/>
          <pc:sldMk cId="2185697176" sldId="293"/>
        </pc:sldMkLst>
        <pc:spChg chg="mod">
          <ac:chgData name="Inge Jansen" userId="12ee00ee-4b71-4243-b606-dde9fbcd0659" providerId="ADAL" clId="{ECE9577D-E153-44E6-B5F8-507EA5BD373A}" dt="2023-09-28T07:55:20.482" v="287" actId="20577"/>
          <ac:spMkLst>
            <pc:docMk/>
            <pc:sldMk cId="2185697176" sldId="293"/>
            <ac:spMk id="2" creationId="{40E3A368-2992-78A8-520D-5D348BFB3751}"/>
          </ac:spMkLst>
        </pc:spChg>
        <pc:spChg chg="mod">
          <ac:chgData name="Inge Jansen" userId="12ee00ee-4b71-4243-b606-dde9fbcd0659" providerId="ADAL" clId="{ECE9577D-E153-44E6-B5F8-507EA5BD373A}" dt="2023-10-03T13:06:21.310" v="3802" actId="20577"/>
          <ac:spMkLst>
            <pc:docMk/>
            <pc:sldMk cId="2185697176" sldId="293"/>
            <ac:spMk id="15" creationId="{EDCF16BC-0C94-2811-60F1-0DB48DA4BF6C}"/>
          </ac:spMkLst>
        </pc:spChg>
      </pc:sldChg>
      <pc:sldChg chg="addSp delSp modSp new del mod">
        <pc:chgData name="Inge Jansen" userId="12ee00ee-4b71-4243-b606-dde9fbcd0659" providerId="ADAL" clId="{ECE9577D-E153-44E6-B5F8-507EA5BD373A}" dt="2023-10-03T08:46:32.247" v="2086" actId="47"/>
        <pc:sldMkLst>
          <pc:docMk/>
          <pc:sldMk cId="3999153543" sldId="294"/>
        </pc:sldMkLst>
        <pc:picChg chg="add del mod">
          <ac:chgData name="Inge Jansen" userId="12ee00ee-4b71-4243-b606-dde9fbcd0659" providerId="ADAL" clId="{ECE9577D-E153-44E6-B5F8-507EA5BD373A}" dt="2023-10-03T08:46:02.892" v="2062" actId="21"/>
          <ac:picMkLst>
            <pc:docMk/>
            <pc:sldMk cId="3999153543" sldId="294"/>
            <ac:picMk id="3" creationId="{359F5E66-E340-EE6D-4F78-2E7D1E049048}"/>
          </ac:picMkLst>
        </pc:picChg>
      </pc:sldChg>
      <pc:sldChg chg="addSp delSp modSp add mod modAnim">
        <pc:chgData name="Inge Jansen" userId="12ee00ee-4b71-4243-b606-dde9fbcd0659" providerId="ADAL" clId="{ECE9577D-E153-44E6-B5F8-507EA5BD373A}" dt="2023-10-03T12:51:28.522" v="3785" actId="1076"/>
        <pc:sldMkLst>
          <pc:docMk/>
          <pc:sldMk cId="2618556820" sldId="295"/>
        </pc:sldMkLst>
        <pc:spChg chg="del mod">
          <ac:chgData name="Inge Jansen" userId="12ee00ee-4b71-4243-b606-dde9fbcd0659" providerId="ADAL" clId="{ECE9577D-E153-44E6-B5F8-507EA5BD373A}" dt="2023-10-03T08:27:16.978" v="1936"/>
          <ac:spMkLst>
            <pc:docMk/>
            <pc:sldMk cId="2618556820" sldId="295"/>
            <ac:spMk id="2" creationId="{940F647E-4E37-50C6-D6E5-F1548F66A26D}"/>
          </ac:spMkLst>
        </pc:spChg>
        <pc:spChg chg="add mod">
          <ac:chgData name="Inge Jansen" userId="12ee00ee-4b71-4243-b606-dde9fbcd0659" providerId="ADAL" clId="{ECE9577D-E153-44E6-B5F8-507EA5BD373A}" dt="2023-10-03T12:51:28.522" v="3785" actId="1076"/>
          <ac:spMkLst>
            <pc:docMk/>
            <pc:sldMk cId="2618556820" sldId="295"/>
            <ac:spMk id="6" creationId="{FBE49F84-A4C6-BBC4-F293-8C76D975D6CD}"/>
          </ac:spMkLst>
        </pc:spChg>
        <pc:spChg chg="mod">
          <ac:chgData name="Inge Jansen" userId="12ee00ee-4b71-4243-b606-dde9fbcd0659" providerId="ADAL" clId="{ECE9577D-E153-44E6-B5F8-507EA5BD373A}" dt="2023-10-03T08:26:48.541" v="1931" actId="6549"/>
          <ac:spMkLst>
            <pc:docMk/>
            <pc:sldMk cId="2618556820" sldId="295"/>
            <ac:spMk id="15" creationId="{EDCF16BC-0C94-2811-60F1-0DB48DA4BF6C}"/>
          </ac:spMkLst>
        </pc:spChg>
        <pc:picChg chg="add mod">
          <ac:chgData name="Inge Jansen" userId="12ee00ee-4b71-4243-b606-dde9fbcd0659" providerId="ADAL" clId="{ECE9577D-E153-44E6-B5F8-507EA5BD373A}" dt="2023-10-03T08:26:57.332" v="1934" actId="1076"/>
          <ac:picMkLst>
            <pc:docMk/>
            <pc:sldMk cId="2618556820" sldId="295"/>
            <ac:picMk id="5" creationId="{9FC2BAF5-E9D9-2412-ACA1-AA403EE2ECB1}"/>
          </ac:picMkLst>
        </pc:picChg>
      </pc:sldChg>
      <pc:sldChg chg="addSp delSp modSp add del mod">
        <pc:chgData name="Inge Jansen" userId="12ee00ee-4b71-4243-b606-dde9fbcd0659" providerId="ADAL" clId="{ECE9577D-E153-44E6-B5F8-507EA5BD373A}" dt="2023-10-03T09:04:20.300" v="2207" actId="47"/>
        <pc:sldMkLst>
          <pc:docMk/>
          <pc:sldMk cId="567122182" sldId="296"/>
        </pc:sldMkLst>
        <pc:spChg chg="mod">
          <ac:chgData name="Inge Jansen" userId="12ee00ee-4b71-4243-b606-dde9fbcd0659" providerId="ADAL" clId="{ECE9577D-E153-44E6-B5F8-507EA5BD373A}" dt="2023-10-03T08:46:23.985" v="2085" actId="20577"/>
          <ac:spMkLst>
            <pc:docMk/>
            <pc:sldMk cId="567122182" sldId="296"/>
            <ac:spMk id="14" creationId="{4704AD12-AE3B-61D0-0258-1242DB3B96D0}"/>
          </ac:spMkLst>
        </pc:spChg>
        <pc:picChg chg="add mod">
          <ac:chgData name="Inge Jansen" userId="12ee00ee-4b71-4243-b606-dde9fbcd0659" providerId="ADAL" clId="{ECE9577D-E153-44E6-B5F8-507EA5BD373A}" dt="2023-10-03T08:46:14.669" v="2065" actId="1076"/>
          <ac:picMkLst>
            <pc:docMk/>
            <pc:sldMk cId="567122182" sldId="296"/>
            <ac:picMk id="3" creationId="{89A992E4-E828-1230-F65C-5FE07D0787A5}"/>
          </ac:picMkLst>
        </pc:picChg>
        <pc:picChg chg="del">
          <ac:chgData name="Inge Jansen" userId="12ee00ee-4b71-4243-b606-dde9fbcd0659" providerId="ADAL" clId="{ECE9577D-E153-44E6-B5F8-507EA5BD373A}" dt="2023-10-03T08:46:09.387" v="2064" actId="478"/>
          <ac:picMkLst>
            <pc:docMk/>
            <pc:sldMk cId="567122182" sldId="296"/>
            <ac:picMk id="13" creationId="{A5CDBF60-E382-A493-767C-78E0031A113D}"/>
          </ac:picMkLst>
        </pc:picChg>
      </pc:sldChg>
      <pc:sldChg chg="addSp delSp modSp add mod">
        <pc:chgData name="Inge Jansen" userId="12ee00ee-4b71-4243-b606-dde9fbcd0659" providerId="ADAL" clId="{ECE9577D-E153-44E6-B5F8-507EA5BD373A}" dt="2023-10-03T09:25:47.782" v="3656" actId="20577"/>
        <pc:sldMkLst>
          <pc:docMk/>
          <pc:sldMk cId="1842881745" sldId="296"/>
        </pc:sldMkLst>
        <pc:spChg chg="mod">
          <ac:chgData name="Inge Jansen" userId="12ee00ee-4b71-4243-b606-dde9fbcd0659" providerId="ADAL" clId="{ECE9577D-E153-44E6-B5F8-507EA5BD373A}" dt="2023-10-03T09:25:47.782" v="3656" actId="20577"/>
          <ac:spMkLst>
            <pc:docMk/>
            <pc:sldMk cId="1842881745" sldId="296"/>
            <ac:spMk id="14" creationId="{4704AD12-AE3B-61D0-0258-1242DB3B96D0}"/>
          </ac:spMkLst>
        </pc:spChg>
        <pc:picChg chg="add mod">
          <ac:chgData name="Inge Jansen" userId="12ee00ee-4b71-4243-b606-dde9fbcd0659" providerId="ADAL" clId="{ECE9577D-E153-44E6-B5F8-507EA5BD373A}" dt="2023-10-03T09:25:34.559" v="3615" actId="14100"/>
          <ac:picMkLst>
            <pc:docMk/>
            <pc:sldMk cId="1842881745" sldId="296"/>
            <ac:picMk id="4" creationId="{AC4FF459-4E20-2BF6-B6E1-3A5FDC7D0FCC}"/>
          </ac:picMkLst>
        </pc:picChg>
        <pc:picChg chg="del">
          <ac:chgData name="Inge Jansen" userId="12ee00ee-4b71-4243-b606-dde9fbcd0659" providerId="ADAL" clId="{ECE9577D-E153-44E6-B5F8-507EA5BD373A}" dt="2023-10-03T09:25:24.586" v="3612" actId="478"/>
          <ac:picMkLst>
            <pc:docMk/>
            <pc:sldMk cId="1842881745" sldId="296"/>
            <ac:picMk id="13" creationId="{A5CDBF60-E382-A493-767C-78E0031A113D}"/>
          </ac:picMkLst>
        </pc:picChg>
      </pc:sldChg>
    </pc:docChg>
  </pc:docChgLst>
  <pc:docChgLst>
    <pc:chgData name="Inge Jansen" userId="12ee00ee-4b71-4243-b606-dde9fbcd0659" providerId="ADAL" clId="{AEF6E426-2C2B-4B59-9006-684C1048A89D}"/>
    <pc:docChg chg="custSel modSld">
      <pc:chgData name="Inge Jansen" userId="12ee00ee-4b71-4243-b606-dde9fbcd0659" providerId="ADAL" clId="{AEF6E426-2C2B-4B59-9006-684C1048A89D}" dt="2023-09-20T20:38:25.396" v="698" actId="20577"/>
      <pc:docMkLst>
        <pc:docMk/>
      </pc:docMkLst>
      <pc:sldChg chg="modSp mod">
        <pc:chgData name="Inge Jansen" userId="12ee00ee-4b71-4243-b606-dde9fbcd0659" providerId="ADAL" clId="{AEF6E426-2C2B-4B59-9006-684C1048A89D}" dt="2023-09-20T20:31:35.196" v="133" actId="113"/>
        <pc:sldMkLst>
          <pc:docMk/>
          <pc:sldMk cId="3562111244" sldId="258"/>
        </pc:sldMkLst>
        <pc:spChg chg="mod">
          <ac:chgData name="Inge Jansen" userId="12ee00ee-4b71-4243-b606-dde9fbcd0659" providerId="ADAL" clId="{AEF6E426-2C2B-4B59-9006-684C1048A89D}" dt="2023-09-20T20:31:35.196" v="133" actId="113"/>
          <ac:spMkLst>
            <pc:docMk/>
            <pc:sldMk cId="3562111244" sldId="258"/>
            <ac:spMk id="5" creationId="{D0CE33EC-9518-4AEA-813E-BF893B7FA966}"/>
          </ac:spMkLst>
        </pc:spChg>
      </pc:sldChg>
      <pc:sldChg chg="modSp mod modAnim">
        <pc:chgData name="Inge Jansen" userId="12ee00ee-4b71-4243-b606-dde9fbcd0659" providerId="ADAL" clId="{AEF6E426-2C2B-4B59-9006-684C1048A89D}" dt="2023-09-20T20:36:01.730" v="577" actId="6549"/>
        <pc:sldMkLst>
          <pc:docMk/>
          <pc:sldMk cId="1985720601" sldId="270"/>
        </pc:sldMkLst>
        <pc:spChg chg="mod">
          <ac:chgData name="Inge Jansen" userId="12ee00ee-4b71-4243-b606-dde9fbcd0659" providerId="ADAL" clId="{AEF6E426-2C2B-4B59-9006-684C1048A89D}" dt="2023-09-20T20:36:01.730" v="577" actId="6549"/>
          <ac:spMkLst>
            <pc:docMk/>
            <pc:sldMk cId="1985720601" sldId="270"/>
            <ac:spMk id="15" creationId="{EDCF16BC-0C94-2811-60F1-0DB48DA4BF6C}"/>
          </ac:spMkLst>
        </pc:spChg>
      </pc:sldChg>
      <pc:sldChg chg="modSp mod">
        <pc:chgData name="Inge Jansen" userId="12ee00ee-4b71-4243-b606-dde9fbcd0659" providerId="ADAL" clId="{AEF6E426-2C2B-4B59-9006-684C1048A89D}" dt="2023-09-20T20:32:46.204" v="242" actId="5793"/>
        <pc:sldMkLst>
          <pc:docMk/>
          <pc:sldMk cId="279358891" sldId="276"/>
        </pc:sldMkLst>
        <pc:spChg chg="mod">
          <ac:chgData name="Inge Jansen" userId="12ee00ee-4b71-4243-b606-dde9fbcd0659" providerId="ADAL" clId="{AEF6E426-2C2B-4B59-9006-684C1048A89D}" dt="2023-09-20T20:32:46.204" v="242" actId="5793"/>
          <ac:spMkLst>
            <pc:docMk/>
            <pc:sldMk cId="279358891" sldId="276"/>
            <ac:spMk id="3" creationId="{10FC9E2B-26F0-24F3-AFEE-8FBA6062D2E3}"/>
          </ac:spMkLst>
        </pc:spChg>
      </pc:sldChg>
      <pc:sldChg chg="modSp mod">
        <pc:chgData name="Inge Jansen" userId="12ee00ee-4b71-4243-b606-dde9fbcd0659" providerId="ADAL" clId="{AEF6E426-2C2B-4B59-9006-684C1048A89D}" dt="2023-09-20T20:34:14.528" v="389" actId="20577"/>
        <pc:sldMkLst>
          <pc:docMk/>
          <pc:sldMk cId="1226996054" sldId="278"/>
        </pc:sldMkLst>
        <pc:spChg chg="mod">
          <ac:chgData name="Inge Jansen" userId="12ee00ee-4b71-4243-b606-dde9fbcd0659" providerId="ADAL" clId="{AEF6E426-2C2B-4B59-9006-684C1048A89D}" dt="2023-09-20T20:34:14.528" v="389" actId="20577"/>
          <ac:spMkLst>
            <pc:docMk/>
            <pc:sldMk cId="1226996054" sldId="278"/>
            <ac:spMk id="6" creationId="{CE24CF83-A531-ED06-E8AE-CA59CF8B116F}"/>
          </ac:spMkLst>
        </pc:spChg>
      </pc:sldChg>
      <pc:sldChg chg="modSp mod">
        <pc:chgData name="Inge Jansen" userId="12ee00ee-4b71-4243-b606-dde9fbcd0659" providerId="ADAL" clId="{AEF6E426-2C2B-4B59-9006-684C1048A89D}" dt="2023-09-20T20:38:25.396" v="698" actId="20577"/>
        <pc:sldMkLst>
          <pc:docMk/>
          <pc:sldMk cId="431000669" sldId="282"/>
        </pc:sldMkLst>
        <pc:spChg chg="mod">
          <ac:chgData name="Inge Jansen" userId="12ee00ee-4b71-4243-b606-dde9fbcd0659" providerId="ADAL" clId="{AEF6E426-2C2B-4B59-9006-684C1048A89D}" dt="2023-09-20T20:38:25.396" v="698" actId="20577"/>
          <ac:spMkLst>
            <pc:docMk/>
            <pc:sldMk cId="431000669" sldId="282"/>
            <ac:spMk id="5" creationId="{D0CE33EC-9518-4AEA-813E-BF893B7FA9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3DD326-83B1-472F-958F-C862AD588C9D}" type="datetimeFigureOut">
              <a:rPr lang="nl-NL" smtClean="0"/>
              <a:t>3-10-2023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644B2F-7B64-41C6-B9B3-E9D934B0A2E0}" type="slidenum">
              <a:rPr lang="nl-NL" smtClean="0"/>
              <a:t>‹nr.›</a:t>
            </a:fld>
            <a:endParaRPr lang="nl-NL"/>
          </a:p>
        </p:txBody>
      </p:sp>
    </p:spTree>
    <p:extLst>
      <p:ext uri="{BB962C8B-B14F-4D97-AF65-F5344CB8AC3E}">
        <p14:creationId xmlns:p14="http://schemas.microsoft.com/office/powerpoint/2010/main" val="372506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Hallo allemaal, welkom bij dit </a:t>
            </a:r>
            <a:r>
              <a:rPr lang="nl-NL" dirty="0" err="1"/>
              <a:t>webinar</a:t>
            </a:r>
            <a:r>
              <a:rPr lang="nl-NL" dirty="0"/>
              <a:t> van het netwerk Taalrijk onderwijs vo, namens mijn collega Anke Herder en mijzelf. Inge Jansen. Beiden zijn we werkzaam bij SLO als curriculumontwikkelaar Nederlands. Fijn dat jullie tijd hebben gevonden om aan te schuiven vanmiddag. We hebben een mooi programma voor jullie samengesteld. Een speciaal welkom dan ook voor onze gastsprekers Cindy Kuiper, Annalien </a:t>
            </a:r>
            <a:r>
              <a:rPr lang="nl-NL" dirty="0" err="1"/>
              <a:t>Prozee</a:t>
            </a:r>
            <a:r>
              <a:rPr lang="nl-NL" dirty="0"/>
              <a:t> en Catherine van Beuningen. Zij zullen zich in hun presentatie zelf verder voorstellen.</a:t>
            </a:r>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1</a:t>
            </a:fld>
            <a:endParaRPr lang="nl-NL"/>
          </a:p>
        </p:txBody>
      </p:sp>
    </p:spTree>
    <p:extLst>
      <p:ext uri="{BB962C8B-B14F-4D97-AF65-F5344CB8AC3E}">
        <p14:creationId xmlns:p14="http://schemas.microsoft.com/office/powerpoint/2010/main" val="396730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10</a:t>
            </a:fld>
            <a:endParaRPr lang="nl-NL"/>
          </a:p>
        </p:txBody>
      </p:sp>
    </p:spTree>
    <p:extLst>
      <p:ext uri="{BB962C8B-B14F-4D97-AF65-F5344CB8AC3E}">
        <p14:creationId xmlns:p14="http://schemas.microsoft.com/office/powerpoint/2010/main" val="76765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11</a:t>
            </a:fld>
            <a:endParaRPr lang="nl-NL"/>
          </a:p>
        </p:txBody>
      </p:sp>
    </p:spTree>
    <p:extLst>
      <p:ext uri="{BB962C8B-B14F-4D97-AF65-F5344CB8AC3E}">
        <p14:creationId xmlns:p14="http://schemas.microsoft.com/office/powerpoint/2010/main" val="281766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Scholen voor fase van beproeving?</a:t>
            </a:r>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12</a:t>
            </a:fld>
            <a:endParaRPr lang="nl-NL"/>
          </a:p>
        </p:txBody>
      </p:sp>
    </p:spTree>
    <p:extLst>
      <p:ext uri="{BB962C8B-B14F-4D97-AF65-F5344CB8AC3E}">
        <p14:creationId xmlns:p14="http://schemas.microsoft.com/office/powerpoint/2010/main" val="180415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Nieuwsbrief: volgend jaar ook weer drie.</a:t>
            </a:r>
          </a:p>
          <a:p>
            <a:endParaRPr lang="nl-NL" dirty="0"/>
          </a:p>
          <a:p>
            <a:r>
              <a:rPr lang="nl-NL" dirty="0"/>
              <a:t>Webinar: volgend jaar willen we er drie organiseren.</a:t>
            </a:r>
          </a:p>
          <a:p>
            <a:endParaRPr lang="nl-NL" dirty="0"/>
          </a:p>
          <a:p>
            <a:r>
              <a:rPr lang="nl-NL" dirty="0"/>
              <a:t>In de chat: ideeën/ behoeften/wensen</a:t>
            </a:r>
          </a:p>
          <a:p>
            <a:endParaRPr lang="nl-NL" dirty="0"/>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13</a:t>
            </a:fld>
            <a:endParaRPr lang="nl-NL"/>
          </a:p>
        </p:txBody>
      </p:sp>
    </p:spTree>
    <p:extLst>
      <p:ext uri="{BB962C8B-B14F-4D97-AF65-F5344CB8AC3E}">
        <p14:creationId xmlns:p14="http://schemas.microsoft.com/office/powerpoint/2010/main" val="34220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14</a:t>
            </a:fld>
            <a:endParaRPr lang="nl-NL"/>
          </a:p>
        </p:txBody>
      </p:sp>
    </p:spTree>
    <p:extLst>
      <p:ext uri="{BB962C8B-B14F-4D97-AF65-F5344CB8AC3E}">
        <p14:creationId xmlns:p14="http://schemas.microsoft.com/office/powerpoint/2010/main" val="308194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15</a:t>
            </a:fld>
            <a:endParaRPr lang="nl-NL"/>
          </a:p>
        </p:txBody>
      </p:sp>
    </p:spTree>
    <p:extLst>
      <p:ext uri="{BB962C8B-B14F-4D97-AF65-F5344CB8AC3E}">
        <p14:creationId xmlns:p14="http://schemas.microsoft.com/office/powerpoint/2010/main" val="332941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ziet het programma eruit?</a:t>
            </a:r>
          </a:p>
          <a:p>
            <a:endParaRPr lang="nl-NL" dirty="0"/>
          </a:p>
          <a:p>
            <a:r>
              <a:rPr lang="nl-NL" dirty="0"/>
              <a:t>Huishoudelijke </a:t>
            </a:r>
            <a:r>
              <a:rPr lang="nl-NL" dirty="0" err="1"/>
              <a:t>medelingen</a:t>
            </a:r>
            <a:r>
              <a:rPr lang="nl-NL" dirty="0"/>
              <a:t>:</a:t>
            </a:r>
          </a:p>
          <a:p>
            <a:r>
              <a:rPr lang="nl-NL" dirty="0"/>
              <a:t>- microfoon uit</a:t>
            </a:r>
          </a:p>
          <a:p>
            <a:r>
              <a:rPr lang="nl-NL" dirty="0"/>
              <a:t>- vragen: handje/ chat.</a:t>
            </a:r>
          </a:p>
          <a:p>
            <a:r>
              <a:rPr lang="nl-NL" dirty="0"/>
              <a:t>- presentaties willen we graag opnemen, wil je liever niet op de film dan wil ik je vragen de camera uit te zetten.</a:t>
            </a:r>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2</a:t>
            </a:fld>
            <a:endParaRPr lang="nl-NL"/>
          </a:p>
        </p:txBody>
      </p:sp>
    </p:spTree>
    <p:extLst>
      <p:ext uri="{BB962C8B-B14F-4D97-AF65-F5344CB8AC3E}">
        <p14:creationId xmlns:p14="http://schemas.microsoft.com/office/powerpoint/2010/main" val="169564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Nog iets zeggen over platform taalgericht onderwijs -&gt; levende talen</a:t>
            </a:r>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3</a:t>
            </a:fld>
            <a:endParaRPr lang="nl-NL"/>
          </a:p>
        </p:txBody>
      </p:sp>
    </p:spTree>
    <p:extLst>
      <p:ext uri="{BB962C8B-B14F-4D97-AF65-F5344CB8AC3E}">
        <p14:creationId xmlns:p14="http://schemas.microsoft.com/office/powerpoint/2010/main" val="63245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Minister van onderwijs </a:t>
            </a:r>
            <a:r>
              <a:rPr lang="nl-NL" dirty="0" err="1"/>
              <a:t>Marielle</a:t>
            </a:r>
            <a:r>
              <a:rPr lang="nl-NL" dirty="0"/>
              <a:t> Paul</a:t>
            </a:r>
          </a:p>
          <a:p>
            <a:endParaRPr lang="nl-NL" dirty="0"/>
          </a:p>
          <a:p>
            <a:r>
              <a:rPr lang="nl-NL" dirty="0"/>
              <a:t>Proces kerndoelen:</a:t>
            </a:r>
          </a:p>
          <a:p>
            <a:pPr algn="l">
              <a:buFont typeface="Arial" panose="020B0604020202020204" pitchFamily="34" charset="0"/>
              <a:buChar char="•"/>
            </a:pPr>
            <a:r>
              <a:rPr lang="nl-NL" b="0" i="0" dirty="0">
                <a:solidFill>
                  <a:srgbClr val="000000"/>
                </a:solidFill>
                <a:effectLst/>
                <a:latin typeface="Montserrat" panose="00000500000000000000" pitchFamily="2" charset="0"/>
              </a:rPr>
              <a:t>De kerndoelen zijn </a:t>
            </a:r>
            <a:r>
              <a:rPr lang="nl-NL" b="1" i="0" dirty="0">
                <a:solidFill>
                  <a:srgbClr val="000000"/>
                </a:solidFill>
                <a:effectLst/>
                <a:latin typeface="Montserrat" panose="00000500000000000000" pitchFamily="2" charset="0"/>
              </a:rPr>
              <a:t>concepten</a:t>
            </a:r>
            <a:r>
              <a:rPr lang="nl-NL" b="0" i="0" dirty="0">
                <a:solidFill>
                  <a:srgbClr val="000000"/>
                </a:solidFill>
                <a:effectLst/>
                <a:latin typeface="Montserrat" panose="00000500000000000000" pitchFamily="2" charset="0"/>
              </a:rPr>
              <a:t> ontwikkeld door leraren, </a:t>
            </a:r>
            <a:r>
              <a:rPr lang="nl-NL" b="0" i="0" dirty="0" err="1">
                <a:solidFill>
                  <a:srgbClr val="000000"/>
                </a:solidFill>
                <a:effectLst/>
                <a:latin typeface="Montserrat" panose="00000500000000000000" pitchFamily="2" charset="0"/>
              </a:rPr>
              <a:t>vakexperts</a:t>
            </a:r>
            <a:r>
              <a:rPr lang="nl-NL" b="0" i="0" dirty="0">
                <a:solidFill>
                  <a:srgbClr val="000000"/>
                </a:solidFill>
                <a:effectLst/>
                <a:latin typeface="Montserrat" panose="00000500000000000000" pitchFamily="2" charset="0"/>
              </a:rPr>
              <a:t> en curriculumexperts onder regie van SLO.</a:t>
            </a:r>
          </a:p>
          <a:p>
            <a:pPr algn="l">
              <a:buFont typeface="Arial" panose="020B0604020202020204" pitchFamily="34" charset="0"/>
              <a:buChar char="•"/>
            </a:pPr>
            <a:r>
              <a:rPr lang="nl-NL" b="0" i="0" dirty="0">
                <a:solidFill>
                  <a:srgbClr val="000000"/>
                </a:solidFill>
                <a:effectLst/>
                <a:latin typeface="Montserrat" panose="00000500000000000000" pitchFamily="2" charset="0"/>
              </a:rPr>
              <a:t>De conceptkerndoelen zijn conform de werkopdracht ontwikkeld.</a:t>
            </a:r>
          </a:p>
          <a:p>
            <a:pPr algn="l">
              <a:buFont typeface="Arial" panose="020B0604020202020204" pitchFamily="34" charset="0"/>
              <a:buChar char="•"/>
            </a:pPr>
            <a:r>
              <a:rPr lang="nl-NL" b="0" i="0" dirty="0">
                <a:solidFill>
                  <a:srgbClr val="000000"/>
                </a:solidFill>
                <a:effectLst/>
                <a:latin typeface="Montserrat" panose="00000500000000000000" pitchFamily="2" charset="0"/>
              </a:rPr>
              <a:t>De conceptkerndoelen worden in 2024 beproefd in/met/door de onderwijspraktijk. Feedback wordt gewogen en verwerkt voor de definitieve set wordt opgeleverd.</a:t>
            </a:r>
          </a:p>
          <a:p>
            <a:pPr algn="l">
              <a:buFont typeface="Arial" panose="020B0604020202020204" pitchFamily="34" charset="0"/>
              <a:buChar char="•"/>
            </a:pPr>
            <a:r>
              <a:rPr lang="nl-NL" b="0" i="0" dirty="0">
                <a:solidFill>
                  <a:srgbClr val="000000"/>
                </a:solidFill>
                <a:effectLst/>
                <a:latin typeface="Montserrat" panose="00000500000000000000" pitchFamily="2" charset="0"/>
              </a:rPr>
              <a:t>Hierna volgt het wetstraject voor formele vaststelling.</a:t>
            </a:r>
          </a:p>
          <a:p>
            <a:pPr algn="l">
              <a:buFont typeface="Arial" panose="020B0604020202020204" pitchFamily="34" charset="0"/>
              <a:buChar char="•"/>
            </a:pPr>
            <a:r>
              <a:rPr lang="nl-NL" b="0" i="0" dirty="0">
                <a:solidFill>
                  <a:srgbClr val="000000"/>
                </a:solidFill>
                <a:effectLst/>
                <a:latin typeface="Montserrat" panose="00000500000000000000" pitchFamily="2" charset="0"/>
              </a:rPr>
              <a:t>Daarna volgt implementatie waarbij OCW bepaalt wanneer scholen ook ‘gehouden’ zijn aan de nieuwe doelen.</a:t>
            </a:r>
          </a:p>
          <a:p>
            <a:endParaRPr lang="nl-NL" dirty="0"/>
          </a:p>
          <a:p>
            <a:endParaRPr lang="nl-NL" dirty="0"/>
          </a:p>
          <a:p>
            <a:r>
              <a:rPr lang="nl-NL" dirty="0"/>
              <a:t>Acht regio’s bijeenkomsten van 16.00-20.00 uur. Is het herkenbaar, is het haalbaar?</a:t>
            </a:r>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4</a:t>
            </a:fld>
            <a:endParaRPr lang="nl-NL"/>
          </a:p>
        </p:txBody>
      </p:sp>
    </p:spTree>
    <p:extLst>
      <p:ext uri="{BB962C8B-B14F-4D97-AF65-F5344CB8AC3E}">
        <p14:creationId xmlns:p14="http://schemas.microsoft.com/office/powerpoint/2010/main" val="16380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Proces kerndoelen:</a:t>
            </a:r>
          </a:p>
          <a:p>
            <a:pPr algn="l">
              <a:buFont typeface="Arial" panose="020B0604020202020204" pitchFamily="34" charset="0"/>
              <a:buChar char="•"/>
            </a:pPr>
            <a:r>
              <a:rPr lang="nl-NL" b="0" i="0" dirty="0">
                <a:solidFill>
                  <a:srgbClr val="000000"/>
                </a:solidFill>
                <a:effectLst/>
                <a:latin typeface="Montserrat" panose="00000500000000000000" pitchFamily="2" charset="0"/>
              </a:rPr>
              <a:t>De kerndoelen zijn </a:t>
            </a:r>
            <a:r>
              <a:rPr lang="nl-NL" b="1" i="0" dirty="0">
                <a:solidFill>
                  <a:srgbClr val="000000"/>
                </a:solidFill>
                <a:effectLst/>
                <a:latin typeface="Montserrat" panose="00000500000000000000" pitchFamily="2" charset="0"/>
              </a:rPr>
              <a:t>concepten</a:t>
            </a:r>
            <a:r>
              <a:rPr lang="nl-NL" b="0" i="0" dirty="0">
                <a:solidFill>
                  <a:srgbClr val="000000"/>
                </a:solidFill>
                <a:effectLst/>
                <a:latin typeface="Montserrat" panose="00000500000000000000" pitchFamily="2" charset="0"/>
              </a:rPr>
              <a:t> ontwikkeld door leraren, </a:t>
            </a:r>
            <a:r>
              <a:rPr lang="nl-NL" b="0" i="0" dirty="0" err="1">
                <a:solidFill>
                  <a:srgbClr val="000000"/>
                </a:solidFill>
                <a:effectLst/>
                <a:latin typeface="Montserrat" panose="00000500000000000000" pitchFamily="2" charset="0"/>
              </a:rPr>
              <a:t>vakexperts</a:t>
            </a:r>
            <a:r>
              <a:rPr lang="nl-NL" b="0" i="0" dirty="0">
                <a:solidFill>
                  <a:srgbClr val="000000"/>
                </a:solidFill>
                <a:effectLst/>
                <a:latin typeface="Montserrat" panose="00000500000000000000" pitchFamily="2" charset="0"/>
              </a:rPr>
              <a:t> en curriculumexperts onder regie van SLO.</a:t>
            </a:r>
          </a:p>
          <a:p>
            <a:pPr algn="l">
              <a:buFont typeface="Arial" panose="020B0604020202020204" pitchFamily="34" charset="0"/>
              <a:buChar char="•"/>
            </a:pPr>
            <a:r>
              <a:rPr lang="nl-NL" b="0" i="0" dirty="0">
                <a:solidFill>
                  <a:srgbClr val="000000"/>
                </a:solidFill>
                <a:effectLst/>
                <a:latin typeface="Montserrat" panose="00000500000000000000" pitchFamily="2" charset="0"/>
              </a:rPr>
              <a:t>De conceptkerndoelen zijn conform de werkopdracht ontwikkeld.</a:t>
            </a:r>
          </a:p>
          <a:p>
            <a:pPr algn="l">
              <a:buFont typeface="Arial" panose="020B0604020202020204" pitchFamily="34" charset="0"/>
              <a:buChar char="•"/>
            </a:pPr>
            <a:r>
              <a:rPr lang="nl-NL" b="0" i="0" dirty="0">
                <a:solidFill>
                  <a:srgbClr val="000000"/>
                </a:solidFill>
                <a:effectLst/>
                <a:latin typeface="Montserrat" panose="00000500000000000000" pitchFamily="2" charset="0"/>
              </a:rPr>
              <a:t>De conceptkerndoelen worden in 2024 beproefd in/met/door de onderwijspraktijk. Feedback wordt gewogen en verwerkt voor de definitieve set wordt opgeleverd.</a:t>
            </a:r>
          </a:p>
          <a:p>
            <a:pPr algn="l">
              <a:buFont typeface="Arial" panose="020B0604020202020204" pitchFamily="34" charset="0"/>
              <a:buChar char="•"/>
            </a:pPr>
            <a:r>
              <a:rPr lang="nl-NL" b="0" i="0" dirty="0">
                <a:solidFill>
                  <a:srgbClr val="000000"/>
                </a:solidFill>
                <a:effectLst/>
                <a:latin typeface="Montserrat" panose="00000500000000000000" pitchFamily="2" charset="0"/>
              </a:rPr>
              <a:t>Hierna volgt het wetstraject voor formele vaststelling.</a:t>
            </a:r>
          </a:p>
          <a:p>
            <a:pPr algn="l">
              <a:buFont typeface="Arial" panose="020B0604020202020204" pitchFamily="34" charset="0"/>
              <a:buChar char="•"/>
            </a:pPr>
            <a:r>
              <a:rPr lang="nl-NL" b="0" i="0" dirty="0">
                <a:solidFill>
                  <a:srgbClr val="000000"/>
                </a:solidFill>
                <a:effectLst/>
                <a:latin typeface="Montserrat" panose="00000500000000000000" pitchFamily="2" charset="0"/>
              </a:rPr>
              <a:t>Daarna volgt implementatie waarbij OCW bepaalt wanneer scholen ook ‘gehouden’ zijn aan de nieuwe doelen.</a:t>
            </a:r>
          </a:p>
          <a:p>
            <a:endParaRPr lang="nl-NL" dirty="0"/>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5</a:t>
            </a:fld>
            <a:endParaRPr lang="nl-NL"/>
          </a:p>
        </p:txBody>
      </p:sp>
    </p:spTree>
    <p:extLst>
      <p:ext uri="{BB962C8B-B14F-4D97-AF65-F5344CB8AC3E}">
        <p14:creationId xmlns:p14="http://schemas.microsoft.com/office/powerpoint/2010/main" val="336218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6</a:t>
            </a:fld>
            <a:endParaRPr lang="nl-NL"/>
          </a:p>
        </p:txBody>
      </p:sp>
    </p:spTree>
    <p:extLst>
      <p:ext uri="{BB962C8B-B14F-4D97-AF65-F5344CB8AC3E}">
        <p14:creationId xmlns:p14="http://schemas.microsoft.com/office/powerpoint/2010/main" val="144579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7</a:t>
            </a:fld>
            <a:endParaRPr lang="nl-NL"/>
          </a:p>
        </p:txBody>
      </p:sp>
    </p:spTree>
    <p:extLst>
      <p:ext uri="{BB962C8B-B14F-4D97-AF65-F5344CB8AC3E}">
        <p14:creationId xmlns:p14="http://schemas.microsoft.com/office/powerpoint/2010/main" val="274589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rPr>
              <a:t>De </a:t>
            </a:r>
            <a:r>
              <a:rPr lang="nl-NL" sz="1800" dirty="0" err="1">
                <a:solidFill>
                  <a:srgbClr val="000000"/>
                </a:solidFill>
                <a:effectLst/>
                <a:latin typeface="Calibri" panose="020F0502020204030204" pitchFamily="34" charset="0"/>
                <a:ea typeface="Times New Roman" panose="02020603050405020304" pitchFamily="18" charset="0"/>
              </a:rPr>
              <a:t>vvc's</a:t>
            </a:r>
            <a:r>
              <a:rPr lang="nl-NL" sz="1800" dirty="0">
                <a:solidFill>
                  <a:srgbClr val="000000"/>
                </a:solidFill>
                <a:effectLst/>
                <a:latin typeface="Calibri" panose="020F0502020204030204" pitchFamily="34" charset="0"/>
                <a:ea typeface="Times New Roman" panose="02020603050405020304" pitchFamily="18" charset="0"/>
              </a:rPr>
              <a:t> werken nu toe naar een volgend tussenproduct, waarbij een eerste concept-examenprogramma opgeleverd wordt; de eerste versie van de eindtermen dus.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Calibri" panose="020F0502020204030204" pitchFamily="34" charset="0"/>
              </a:rPr>
              <a:t>Juli-september 2024</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8</a:t>
            </a:fld>
            <a:endParaRPr lang="nl-NL"/>
          </a:p>
        </p:txBody>
      </p:sp>
    </p:spTree>
    <p:extLst>
      <p:ext uri="{BB962C8B-B14F-4D97-AF65-F5344CB8AC3E}">
        <p14:creationId xmlns:p14="http://schemas.microsoft.com/office/powerpoint/2010/main" val="129542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Handreiking: we gaan in op het belang van interactie voor het onderwijs en dan bedoelen we het voeren van gesprekken om de taal- denk en kennisontwikkeling te stimuleren. Ook beschrijven we wat dat betekent voor jou als leraar en je leerlingen in de klas. </a:t>
            </a:r>
          </a:p>
          <a:p>
            <a:r>
              <a:rPr lang="nl-NL" dirty="0"/>
              <a:t>-&gt; ook bruikbaar dus voor leraren van andere vakken: hoe kun je gesprekken bij geschiedenis, aardrijkskunde taliger maken. Hoe zorg je ervoor dat leerlingen zich talig ontwikkelen in die vakken?</a:t>
            </a:r>
          </a:p>
          <a:p>
            <a:r>
              <a:rPr lang="nl-NL" dirty="0"/>
              <a:t>Uitgangspunten: belang van gebruik van rijke teksten, samenhang met andere leergebieden en aandacht voor de kracht van meertaligheid komen terug in de handreiking en in de lessenseries. We geven tips hoe je meertaligheid kunt benutten.</a:t>
            </a:r>
          </a:p>
          <a:p>
            <a:endParaRPr lang="nl-NL" dirty="0"/>
          </a:p>
          <a:p>
            <a:r>
              <a:rPr lang="nl-NL" dirty="0"/>
              <a:t>In het geval van deze lessenserie staat bewustwording van je eigen talige diversiteit en die van anderen en de kracht daarvan centraal.</a:t>
            </a:r>
          </a:p>
        </p:txBody>
      </p:sp>
      <p:sp>
        <p:nvSpPr>
          <p:cNvPr id="4" name="Tijdelijke aanduiding voor dianummer 3"/>
          <p:cNvSpPr>
            <a:spLocks noGrp="1"/>
          </p:cNvSpPr>
          <p:nvPr>
            <p:ph type="sldNum" sz="quarter" idx="5"/>
          </p:nvPr>
        </p:nvSpPr>
        <p:spPr/>
        <p:txBody>
          <a:bodyPr/>
          <a:lstStyle/>
          <a:p>
            <a:fld id="{C8644B2F-7B64-41C6-B9B3-E9D934B0A2E0}" type="slidenum">
              <a:rPr lang="nl-NL" smtClean="0"/>
              <a:t>9</a:t>
            </a:fld>
            <a:endParaRPr lang="nl-NL"/>
          </a:p>
        </p:txBody>
      </p:sp>
    </p:spTree>
    <p:extLst>
      <p:ext uri="{BB962C8B-B14F-4D97-AF65-F5344CB8AC3E}">
        <p14:creationId xmlns:p14="http://schemas.microsoft.com/office/powerpoint/2010/main" val="167419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9AD7-57C0-4A4C-BF9B-049A573ACC61}"/>
              </a:ext>
            </a:extLst>
          </p:cNvPr>
          <p:cNvSpPr/>
          <p:nvPr/>
        </p:nvSpPr>
        <p:spPr>
          <a:xfrm>
            <a:off x="-167425" y="-125569"/>
            <a:ext cx="12526850" cy="7109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48BD041-32CD-B74D-B516-028BB71DFF2C}"/>
              </a:ext>
            </a:extLst>
          </p:cNvPr>
          <p:cNvPicPr>
            <a:picLocks noChangeAspect="1"/>
          </p:cNvPicPr>
          <p:nvPr/>
        </p:nvPicPr>
        <p:blipFill>
          <a:blip r:embed="rId2"/>
          <a:stretch>
            <a:fillRect/>
          </a:stretch>
        </p:blipFill>
        <p:spPr>
          <a:xfrm>
            <a:off x="5593946" y="830243"/>
            <a:ext cx="9072563" cy="6858000"/>
          </a:xfrm>
          <a:prstGeom prst="rect">
            <a:avLst/>
          </a:prstGeom>
        </p:spPr>
      </p:pic>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2297067" y="1617689"/>
            <a:ext cx="7541200" cy="2182159"/>
          </a:xfrm>
        </p:spPr>
        <p:txBody>
          <a:bodyPr anchor="b" anchorCtr="0">
            <a:normAutofit/>
          </a:bodyPr>
          <a:lstStyle>
            <a:lvl1pPr algn="l">
              <a:defRPr sz="4800">
                <a:solidFill>
                  <a:schemeClr val="bg1"/>
                </a:solidFill>
              </a:defRPr>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2299391" y="3938673"/>
            <a:ext cx="7538835" cy="890162"/>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pic>
        <p:nvPicPr>
          <p:cNvPr id="6" name="Picture 5">
            <a:extLst>
              <a:ext uri="{FF2B5EF4-FFF2-40B4-BE49-F238E27FC236}">
                <a16:creationId xmlns:a16="http://schemas.microsoft.com/office/drawing/2014/main" id="{C5069A28-B2A0-8A4E-AA44-A2F94B412796}"/>
              </a:ext>
            </a:extLst>
          </p:cNvPr>
          <p:cNvPicPr>
            <a:picLocks noChangeAspect="1"/>
          </p:cNvPicPr>
          <p:nvPr/>
        </p:nvPicPr>
        <p:blipFill>
          <a:blip r:embed="rId3"/>
          <a:stretch>
            <a:fillRect/>
          </a:stretch>
        </p:blipFill>
        <p:spPr>
          <a:xfrm>
            <a:off x="2361000" y="572944"/>
            <a:ext cx="1300576" cy="730800"/>
          </a:xfrm>
          <a:prstGeom prst="rect">
            <a:avLst/>
          </a:prstGeom>
        </p:spPr>
      </p:pic>
      <p:pic>
        <p:nvPicPr>
          <p:cNvPr id="13" name="Picture 12">
            <a:extLst>
              <a:ext uri="{FF2B5EF4-FFF2-40B4-BE49-F238E27FC236}">
                <a16:creationId xmlns:a16="http://schemas.microsoft.com/office/drawing/2014/main" id="{B1FF2DE9-799E-FC41-BF64-2092C152521E}"/>
              </a:ext>
            </a:extLst>
          </p:cNvPr>
          <p:cNvPicPr>
            <a:picLocks noChangeAspect="1"/>
          </p:cNvPicPr>
          <p:nvPr/>
        </p:nvPicPr>
        <p:blipFill>
          <a:blip r:embed="rId4"/>
          <a:stretch>
            <a:fillRect/>
          </a:stretch>
        </p:blipFill>
        <p:spPr>
          <a:xfrm>
            <a:off x="6371167" y="783044"/>
            <a:ext cx="3467100" cy="520700"/>
          </a:xfrm>
          <a:prstGeom prst="rect">
            <a:avLst/>
          </a:prstGeom>
        </p:spPr>
      </p:pic>
    </p:spTree>
    <p:extLst>
      <p:ext uri="{BB962C8B-B14F-4D97-AF65-F5344CB8AC3E}">
        <p14:creationId xmlns:p14="http://schemas.microsoft.com/office/powerpoint/2010/main" val="119572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4DB1-5B90-1F4F-A1C5-F5125ED16A27}"/>
              </a:ext>
            </a:extLst>
          </p:cNvPr>
          <p:cNvSpPr>
            <a:spLocks noGrp="1"/>
          </p:cNvSpPr>
          <p:nvPr>
            <p:ph type="title" hasCustomPrompt="1"/>
          </p:nvPr>
        </p:nvSpPr>
        <p:spPr>
          <a:xfrm>
            <a:off x="838199" y="1788674"/>
            <a:ext cx="10442575" cy="2899867"/>
          </a:xfrm>
        </p:spPr>
        <p:txBody>
          <a:bodyPr>
            <a:normAutofit/>
          </a:bodyPr>
          <a:lstStyle>
            <a:lvl1pPr algn="ctr">
              <a:defRPr sz="6600" b="1" i="1">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style”</a:t>
            </a:r>
          </a:p>
        </p:txBody>
      </p:sp>
      <p:sp>
        <p:nvSpPr>
          <p:cNvPr id="6" name="Text Placeholder 3">
            <a:extLst>
              <a:ext uri="{FF2B5EF4-FFF2-40B4-BE49-F238E27FC236}">
                <a16:creationId xmlns:a16="http://schemas.microsoft.com/office/drawing/2014/main" id="{376DE374-5A9A-6B4D-BC4C-BE5DC9D570C3}"/>
              </a:ext>
            </a:extLst>
          </p:cNvPr>
          <p:cNvSpPr>
            <a:spLocks noGrp="1"/>
          </p:cNvSpPr>
          <p:nvPr>
            <p:ph type="body" sz="half" idx="17" hasCustomPrompt="1"/>
          </p:nvPr>
        </p:nvSpPr>
        <p:spPr>
          <a:xfrm>
            <a:off x="8756651" y="4688541"/>
            <a:ext cx="2593975" cy="828019"/>
          </a:xfrm>
        </p:spPr>
        <p:txBody>
          <a:bodyPr>
            <a:normAutofit/>
          </a:bodyPr>
          <a:lstStyle>
            <a:lvl1pPr marL="0" indent="0" algn="r">
              <a:lnSpc>
                <a:spcPct val="100000"/>
              </a:lnSpc>
              <a:buNone/>
              <a:defRPr sz="1600" b="0" i="0">
                <a:solidFill>
                  <a:schemeClr val="accent3"/>
                </a:solidFill>
                <a:latin typeface="Gotham Book" panose="02000604040000020004" pitchFamily="2" charset="-128"/>
                <a:ea typeface="Gotham Book" panose="02000604040000020004" pitchFamily="2"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Enter Source / author</a:t>
            </a:r>
          </a:p>
        </p:txBody>
      </p:sp>
      <p:pic>
        <p:nvPicPr>
          <p:cNvPr id="5" name="Picture 4">
            <a:extLst>
              <a:ext uri="{FF2B5EF4-FFF2-40B4-BE49-F238E27FC236}">
                <a16:creationId xmlns:a16="http://schemas.microsoft.com/office/drawing/2014/main" id="{62212A60-1C2D-3A4C-A476-B789456FE637}"/>
              </a:ext>
            </a:extLst>
          </p:cNvPr>
          <p:cNvPicPr>
            <a:picLocks noChangeAspect="1"/>
          </p:cNvPicPr>
          <p:nvPr/>
        </p:nvPicPr>
        <p:blipFill>
          <a:blip r:embed="rId2"/>
          <a:stretch>
            <a:fillRect/>
          </a:stretch>
        </p:blipFill>
        <p:spPr>
          <a:xfrm>
            <a:off x="5720259" y="6201879"/>
            <a:ext cx="749593" cy="421200"/>
          </a:xfrm>
          <a:prstGeom prst="rect">
            <a:avLst/>
          </a:prstGeom>
        </p:spPr>
      </p:pic>
    </p:spTree>
    <p:extLst>
      <p:ext uri="{BB962C8B-B14F-4D97-AF65-F5344CB8AC3E}">
        <p14:creationId xmlns:p14="http://schemas.microsoft.com/office/powerpoint/2010/main" val="279821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E6981C-B70A-0D49-A098-EB54BBD99385}"/>
              </a:ext>
            </a:extLst>
          </p:cNvPr>
          <p:cNvPicPr>
            <a:picLocks noChangeAspect="1"/>
          </p:cNvPicPr>
          <p:nvPr/>
        </p:nvPicPr>
        <p:blipFill rotWithShape="1">
          <a:blip r:embed="rId2"/>
          <a:srcRect l="42867" t="43778" r="7375" b="22000"/>
          <a:stretch/>
        </p:blipFill>
        <p:spPr>
          <a:xfrm>
            <a:off x="-259081" y="-228830"/>
            <a:ext cx="12893841" cy="7300189"/>
          </a:xfrm>
          <a:prstGeom prst="rect">
            <a:avLst/>
          </a:prstGeom>
        </p:spPr>
      </p:pic>
      <p:sp>
        <p:nvSpPr>
          <p:cNvPr id="2" name="Title 1">
            <a:extLst>
              <a:ext uri="{FF2B5EF4-FFF2-40B4-BE49-F238E27FC236}">
                <a16:creationId xmlns:a16="http://schemas.microsoft.com/office/drawing/2014/main" id="{A0924DB1-5B90-1F4F-A1C5-F5125ED16A27}"/>
              </a:ext>
            </a:extLst>
          </p:cNvPr>
          <p:cNvSpPr>
            <a:spLocks noGrp="1"/>
          </p:cNvSpPr>
          <p:nvPr>
            <p:ph type="title" hasCustomPrompt="1"/>
          </p:nvPr>
        </p:nvSpPr>
        <p:spPr>
          <a:xfrm>
            <a:off x="1816733" y="1788674"/>
            <a:ext cx="8485508" cy="2899867"/>
          </a:xfrm>
        </p:spPr>
        <p:txBody>
          <a:bodyPr>
            <a:normAutofit/>
          </a:bodyPr>
          <a:lstStyle>
            <a:lvl1pPr algn="ctr">
              <a:defRPr sz="4400" b="1" i="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Quote style”</a:t>
            </a:r>
          </a:p>
        </p:txBody>
      </p:sp>
      <p:sp>
        <p:nvSpPr>
          <p:cNvPr id="6" name="Text Placeholder 3">
            <a:extLst>
              <a:ext uri="{FF2B5EF4-FFF2-40B4-BE49-F238E27FC236}">
                <a16:creationId xmlns:a16="http://schemas.microsoft.com/office/drawing/2014/main" id="{376DE374-5A9A-6B4D-BC4C-BE5DC9D570C3}"/>
              </a:ext>
            </a:extLst>
          </p:cNvPr>
          <p:cNvSpPr>
            <a:spLocks noGrp="1"/>
          </p:cNvSpPr>
          <p:nvPr>
            <p:ph type="body" sz="half" idx="17" hasCustomPrompt="1"/>
          </p:nvPr>
        </p:nvSpPr>
        <p:spPr>
          <a:xfrm>
            <a:off x="4762499" y="4826642"/>
            <a:ext cx="2593975" cy="828019"/>
          </a:xfrm>
        </p:spPr>
        <p:txBody>
          <a:bodyPr>
            <a:normAutofit/>
          </a:bodyPr>
          <a:lstStyle>
            <a:lvl1pPr marL="0" indent="0" algn="ctr">
              <a:lnSpc>
                <a:spcPct val="100000"/>
              </a:lnSpc>
              <a:buNone/>
              <a:defRPr sz="1600" b="0" i="0">
                <a:solidFill>
                  <a:schemeClr val="accent3"/>
                </a:solidFill>
                <a:latin typeface="Gotham Book" panose="02000604040000020004" pitchFamily="2" charset="-128"/>
                <a:ea typeface="Gotham Book" panose="02000604040000020004" pitchFamily="2"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Enter Source / author</a:t>
            </a:r>
          </a:p>
        </p:txBody>
      </p:sp>
      <p:pic>
        <p:nvPicPr>
          <p:cNvPr id="9" name="Picture 8">
            <a:extLst>
              <a:ext uri="{FF2B5EF4-FFF2-40B4-BE49-F238E27FC236}">
                <a16:creationId xmlns:a16="http://schemas.microsoft.com/office/drawing/2014/main" id="{74926D16-266C-F742-92EE-ED18A9D08F4C}"/>
              </a:ext>
            </a:extLst>
          </p:cNvPr>
          <p:cNvPicPr>
            <a:picLocks noChangeAspect="1"/>
          </p:cNvPicPr>
          <p:nvPr/>
        </p:nvPicPr>
        <p:blipFill>
          <a:blip r:embed="rId3"/>
          <a:stretch>
            <a:fillRect/>
          </a:stretch>
        </p:blipFill>
        <p:spPr>
          <a:xfrm>
            <a:off x="5721076" y="6152410"/>
            <a:ext cx="749593" cy="421200"/>
          </a:xfrm>
          <a:prstGeom prst="rect">
            <a:avLst/>
          </a:prstGeom>
        </p:spPr>
      </p:pic>
    </p:spTree>
    <p:extLst>
      <p:ext uri="{BB962C8B-B14F-4D97-AF65-F5344CB8AC3E}">
        <p14:creationId xmlns:p14="http://schemas.microsoft.com/office/powerpoint/2010/main" val="1014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415B8EB-87CB-FC41-AB08-B1F71B057D57}"/>
              </a:ext>
            </a:extLst>
          </p:cNvPr>
          <p:cNvSpPr>
            <a:spLocks noGrp="1"/>
          </p:cNvSpPr>
          <p:nvPr>
            <p:ph type="ftr" sz="quarter" idx="11"/>
          </p:nvPr>
        </p:nvSpPr>
        <p:spPr>
          <a:xfrm>
            <a:off x="911225"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C4CA322D-37C8-EA40-96FD-2EE53D0FACB1}"/>
              </a:ext>
            </a:extLst>
          </p:cNvPr>
          <p:cNvSpPr>
            <a:spLocks noGrp="1"/>
          </p:cNvSpPr>
          <p:nvPr>
            <p:ph type="sldNum" sz="quarter" idx="12"/>
          </p:nvPr>
        </p:nvSpPr>
        <p:spPr>
          <a:xfrm>
            <a:off x="10531182" y="6257954"/>
            <a:ext cx="749593"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7" name="Picture 6">
            <a:extLst>
              <a:ext uri="{FF2B5EF4-FFF2-40B4-BE49-F238E27FC236}">
                <a16:creationId xmlns:a16="http://schemas.microsoft.com/office/drawing/2014/main" id="{79B8D2CB-1D75-4E4C-8BC1-8971A0FD4BF0}"/>
              </a:ext>
            </a:extLst>
          </p:cNvPr>
          <p:cNvPicPr>
            <a:picLocks noChangeAspect="1"/>
          </p:cNvPicPr>
          <p:nvPr/>
        </p:nvPicPr>
        <p:blipFill rotWithShape="1">
          <a:blip r:embed="rId2"/>
          <a:srcRect t="23028" b="66543"/>
          <a:stretch/>
        </p:blipFill>
        <p:spPr>
          <a:xfrm>
            <a:off x="-1988821" y="-1011289"/>
            <a:ext cx="16893699" cy="1331785"/>
          </a:xfrm>
          <a:prstGeom prst="rect">
            <a:avLst/>
          </a:prstGeom>
        </p:spPr>
      </p:pic>
      <p:pic>
        <p:nvPicPr>
          <p:cNvPr id="8" name="Picture 7">
            <a:extLst>
              <a:ext uri="{FF2B5EF4-FFF2-40B4-BE49-F238E27FC236}">
                <a16:creationId xmlns:a16="http://schemas.microsoft.com/office/drawing/2014/main" id="{7307DB37-9BD9-7E4A-A457-8A6A3D6DA72D}"/>
              </a:ext>
            </a:extLst>
          </p:cNvPr>
          <p:cNvPicPr>
            <a:picLocks noChangeAspect="1"/>
          </p:cNvPicPr>
          <p:nvPr/>
        </p:nvPicPr>
        <p:blipFill>
          <a:blip r:embed="rId3"/>
          <a:stretch>
            <a:fillRect/>
          </a:stretch>
        </p:blipFill>
        <p:spPr>
          <a:xfrm>
            <a:off x="5720259" y="6201879"/>
            <a:ext cx="749593" cy="421200"/>
          </a:xfrm>
          <a:prstGeom prst="rect">
            <a:avLst/>
          </a:prstGeom>
        </p:spPr>
      </p:pic>
    </p:spTree>
    <p:extLst>
      <p:ext uri="{BB962C8B-B14F-4D97-AF65-F5344CB8AC3E}">
        <p14:creationId xmlns:p14="http://schemas.microsoft.com/office/powerpoint/2010/main" val="366996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27F26DA-A0FF-384F-B120-03948570061D}"/>
              </a:ext>
            </a:extLst>
          </p:cNvPr>
          <p:cNvPicPr>
            <a:picLocks noChangeAspect="1"/>
          </p:cNvPicPr>
          <p:nvPr/>
        </p:nvPicPr>
        <p:blipFill rotWithShape="1">
          <a:blip r:embed="rId2"/>
          <a:srcRect l="62092" t="37011" r="24049" b="31094"/>
          <a:stretch/>
        </p:blipFill>
        <p:spPr>
          <a:xfrm>
            <a:off x="6829122" y="-3358211"/>
            <a:ext cx="6127459" cy="10216211"/>
          </a:xfrm>
          <a:prstGeom prst="rect">
            <a:avLst/>
          </a:prstGeom>
        </p:spPr>
      </p:pic>
      <p:sp>
        <p:nvSpPr>
          <p:cNvPr id="2" name="Title 1">
            <a:extLst>
              <a:ext uri="{FF2B5EF4-FFF2-40B4-BE49-F238E27FC236}">
                <a16:creationId xmlns:a16="http://schemas.microsoft.com/office/drawing/2014/main" id="{D61D62C8-5235-6D4B-AD9B-D195A847091B}"/>
              </a:ext>
            </a:extLst>
          </p:cNvPr>
          <p:cNvSpPr>
            <a:spLocks noGrp="1"/>
          </p:cNvSpPr>
          <p:nvPr>
            <p:ph type="title"/>
          </p:nvPr>
        </p:nvSpPr>
        <p:spPr>
          <a:xfrm>
            <a:off x="839788" y="1066800"/>
            <a:ext cx="5622289" cy="1061875"/>
          </a:xfrm>
        </p:spPr>
        <p:txBody>
          <a:bodyPr anchor="b" anchorCtr="0">
            <a:noAutofit/>
          </a:bodyPr>
          <a:lstStyle>
            <a:lvl1pPr>
              <a:defRPr sz="3200"/>
            </a:lvl1pPr>
          </a:lstStyle>
          <a:p>
            <a:r>
              <a:rPr lang="nl-NL"/>
              <a:t>Klik om stijl te bewerken</a:t>
            </a:r>
            <a:endParaRPr lang="en-US"/>
          </a:p>
        </p:txBody>
      </p:sp>
      <p:sp>
        <p:nvSpPr>
          <p:cNvPr id="4" name="Text Placeholder 3">
            <a:extLst>
              <a:ext uri="{FF2B5EF4-FFF2-40B4-BE49-F238E27FC236}">
                <a16:creationId xmlns:a16="http://schemas.microsoft.com/office/drawing/2014/main" id="{9B2047BA-DCD0-0340-9D71-4A8EA77D74D5}"/>
              </a:ext>
            </a:extLst>
          </p:cNvPr>
          <p:cNvSpPr>
            <a:spLocks noGrp="1"/>
          </p:cNvSpPr>
          <p:nvPr>
            <p:ph type="body" sz="half" idx="2" hasCustomPrompt="1"/>
          </p:nvPr>
        </p:nvSpPr>
        <p:spPr>
          <a:xfrm>
            <a:off x="839789" y="2193959"/>
            <a:ext cx="2742604" cy="828019"/>
          </a:xfrm>
        </p:spPr>
        <p:txBody>
          <a:bodyPr anchor="b" anchorCtr="0">
            <a:normAutofit/>
          </a:bodyPr>
          <a:lstStyle>
            <a:lvl1pPr marL="0" indent="0">
              <a:lnSpc>
                <a:spcPct val="100000"/>
              </a:lnSpc>
              <a:buNone/>
              <a:defRPr sz="1600" b="0" i="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short Caption</a:t>
            </a:r>
          </a:p>
        </p:txBody>
      </p:sp>
      <p:sp>
        <p:nvSpPr>
          <p:cNvPr id="8" name="Footer Placeholder 4">
            <a:extLst>
              <a:ext uri="{FF2B5EF4-FFF2-40B4-BE49-F238E27FC236}">
                <a16:creationId xmlns:a16="http://schemas.microsoft.com/office/drawing/2014/main" id="{DB68A963-0C38-1749-926D-358B9AF86F25}"/>
              </a:ext>
            </a:extLst>
          </p:cNvPr>
          <p:cNvSpPr>
            <a:spLocks noGrp="1"/>
          </p:cNvSpPr>
          <p:nvPr>
            <p:ph type="ftr" sz="quarter" idx="11"/>
          </p:nvPr>
        </p:nvSpPr>
        <p:spPr>
          <a:xfrm>
            <a:off x="2928471" y="6257954"/>
            <a:ext cx="274260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9" name="Slide Number Placeholder 5">
            <a:extLst>
              <a:ext uri="{FF2B5EF4-FFF2-40B4-BE49-F238E27FC236}">
                <a16:creationId xmlns:a16="http://schemas.microsoft.com/office/drawing/2014/main" id="{AC807D65-CC4E-1B4C-BAC5-8BBF309FF8D5}"/>
              </a:ext>
            </a:extLst>
          </p:cNvPr>
          <p:cNvSpPr>
            <a:spLocks noGrp="1"/>
          </p:cNvSpPr>
          <p:nvPr>
            <p:ph type="sldNum" sz="quarter" idx="12"/>
          </p:nvPr>
        </p:nvSpPr>
        <p:spPr>
          <a:xfrm>
            <a:off x="5752618" y="6257954"/>
            <a:ext cx="716672"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16" name="Text Placeholder 3">
            <a:extLst>
              <a:ext uri="{FF2B5EF4-FFF2-40B4-BE49-F238E27FC236}">
                <a16:creationId xmlns:a16="http://schemas.microsoft.com/office/drawing/2014/main" id="{936BF039-03E1-4440-B1D0-BFF5623154CC}"/>
              </a:ext>
            </a:extLst>
          </p:cNvPr>
          <p:cNvSpPr>
            <a:spLocks noGrp="1"/>
          </p:cNvSpPr>
          <p:nvPr>
            <p:ph type="body" sz="half" idx="15"/>
          </p:nvPr>
        </p:nvSpPr>
        <p:spPr>
          <a:xfrm>
            <a:off x="816747" y="3021980"/>
            <a:ext cx="2742604" cy="2927970"/>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7" name="Text Placeholder 3">
            <a:extLst>
              <a:ext uri="{FF2B5EF4-FFF2-40B4-BE49-F238E27FC236}">
                <a16:creationId xmlns:a16="http://schemas.microsoft.com/office/drawing/2014/main" id="{72769E28-4C8B-6D42-9FCE-C2111DA691D2}"/>
              </a:ext>
            </a:extLst>
          </p:cNvPr>
          <p:cNvSpPr>
            <a:spLocks noGrp="1"/>
          </p:cNvSpPr>
          <p:nvPr>
            <p:ph type="body" sz="half" idx="16"/>
          </p:nvPr>
        </p:nvSpPr>
        <p:spPr>
          <a:xfrm>
            <a:off x="3719473" y="3021980"/>
            <a:ext cx="2742604" cy="2927970"/>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9" name="Text Placeholder 3">
            <a:extLst>
              <a:ext uri="{FF2B5EF4-FFF2-40B4-BE49-F238E27FC236}">
                <a16:creationId xmlns:a16="http://schemas.microsoft.com/office/drawing/2014/main" id="{A3CC3022-17B7-FE48-A2BA-A056935AF062}"/>
              </a:ext>
            </a:extLst>
          </p:cNvPr>
          <p:cNvSpPr>
            <a:spLocks noGrp="1"/>
          </p:cNvSpPr>
          <p:nvPr>
            <p:ph type="body" sz="half" idx="17" hasCustomPrompt="1"/>
          </p:nvPr>
        </p:nvSpPr>
        <p:spPr>
          <a:xfrm>
            <a:off x="3726686" y="2193959"/>
            <a:ext cx="2742604" cy="828019"/>
          </a:xfrm>
        </p:spPr>
        <p:txBody>
          <a:bodyPr anchor="b" anchorCtr="0">
            <a:normAutofit/>
          </a:bodyPr>
          <a:lstStyle>
            <a:lvl1pPr marL="0" indent="0">
              <a:lnSpc>
                <a:spcPct val="100000"/>
              </a:lnSpc>
              <a:buNone/>
              <a:defRPr sz="1600" b="0" i="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short Caption</a:t>
            </a:r>
          </a:p>
        </p:txBody>
      </p:sp>
      <p:sp>
        <p:nvSpPr>
          <p:cNvPr id="5" name="Picture Placeholder 4">
            <a:extLst>
              <a:ext uri="{FF2B5EF4-FFF2-40B4-BE49-F238E27FC236}">
                <a16:creationId xmlns:a16="http://schemas.microsoft.com/office/drawing/2014/main" id="{D7522044-96D0-084F-A371-18FC9AC4BB4E}"/>
              </a:ext>
            </a:extLst>
          </p:cNvPr>
          <p:cNvSpPr>
            <a:spLocks noGrp="1"/>
          </p:cNvSpPr>
          <p:nvPr>
            <p:ph type="pic" sz="quarter" idx="18"/>
          </p:nvPr>
        </p:nvSpPr>
        <p:spPr>
          <a:xfrm>
            <a:off x="7080242" y="206829"/>
            <a:ext cx="4889518" cy="6444342"/>
          </a:xfrm>
        </p:spPr>
        <p:txBody>
          <a:bodyPr vert="vert" anchor="t" anchorCtr="1"/>
          <a:lstStyle/>
          <a:p>
            <a:r>
              <a:rPr lang="nl-NL"/>
              <a:t>Klik op het pictogram als u een afbeelding wilt toevoegen</a:t>
            </a:r>
            <a:endParaRPr lang="en-US"/>
          </a:p>
        </p:txBody>
      </p:sp>
      <p:pic>
        <p:nvPicPr>
          <p:cNvPr id="14" name="Picture 13">
            <a:extLst>
              <a:ext uri="{FF2B5EF4-FFF2-40B4-BE49-F238E27FC236}">
                <a16:creationId xmlns:a16="http://schemas.microsoft.com/office/drawing/2014/main" id="{18AAF588-3B1A-D741-BFA4-2929AF0829D4}"/>
              </a:ext>
            </a:extLst>
          </p:cNvPr>
          <p:cNvPicPr>
            <a:picLocks noChangeAspect="1"/>
          </p:cNvPicPr>
          <p:nvPr/>
        </p:nvPicPr>
        <p:blipFill>
          <a:blip r:embed="rId3"/>
          <a:stretch>
            <a:fillRect/>
          </a:stretch>
        </p:blipFill>
        <p:spPr>
          <a:xfrm>
            <a:off x="918789" y="6201879"/>
            <a:ext cx="749593" cy="421200"/>
          </a:xfrm>
          <a:prstGeom prst="rect">
            <a:avLst/>
          </a:prstGeom>
        </p:spPr>
      </p:pic>
    </p:spTree>
    <p:extLst>
      <p:ext uri="{BB962C8B-B14F-4D97-AF65-F5344CB8AC3E}">
        <p14:creationId xmlns:p14="http://schemas.microsoft.com/office/powerpoint/2010/main" val="277505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5419-82D9-0046-A62C-931F23631CDF}"/>
              </a:ext>
            </a:extLst>
          </p:cNvPr>
          <p:cNvSpPr>
            <a:spLocks noGrp="1"/>
          </p:cNvSpPr>
          <p:nvPr>
            <p:ph type="title"/>
          </p:nvPr>
        </p:nvSpPr>
        <p:spPr>
          <a:xfrm>
            <a:off x="6455230" y="908050"/>
            <a:ext cx="4930166" cy="1149350"/>
          </a:xfrm>
        </p:spPr>
        <p:txBody>
          <a:bodyPr anchor="b"/>
          <a:lstStyle>
            <a:lvl1pPr>
              <a:defRPr sz="3200"/>
            </a:lvl1pPr>
          </a:lstStyle>
          <a:p>
            <a:r>
              <a:rPr lang="nl-NL"/>
              <a:t>Klik om stijl te bewerken</a:t>
            </a:r>
            <a:endParaRPr lang="en-US"/>
          </a:p>
        </p:txBody>
      </p:sp>
      <p:sp>
        <p:nvSpPr>
          <p:cNvPr id="4" name="Text Placeholder 3">
            <a:extLst>
              <a:ext uri="{FF2B5EF4-FFF2-40B4-BE49-F238E27FC236}">
                <a16:creationId xmlns:a16="http://schemas.microsoft.com/office/drawing/2014/main" id="{8B15CC82-F309-0640-98C2-89AE8AFA02D4}"/>
              </a:ext>
            </a:extLst>
          </p:cNvPr>
          <p:cNvSpPr>
            <a:spLocks noGrp="1"/>
          </p:cNvSpPr>
          <p:nvPr>
            <p:ph type="body" sz="half" idx="2" hasCustomPrompt="1"/>
          </p:nvPr>
        </p:nvSpPr>
        <p:spPr>
          <a:xfrm>
            <a:off x="6455230" y="2057400"/>
            <a:ext cx="4930166" cy="841346"/>
          </a:xfrm>
        </p:spPr>
        <p:txBody>
          <a:bodyPr>
            <a:normAutofit/>
          </a:bodyPr>
          <a:lstStyle>
            <a:lvl1pPr marL="0" indent="0">
              <a:buNone/>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Caption</a:t>
            </a:r>
          </a:p>
        </p:txBody>
      </p:sp>
      <p:sp>
        <p:nvSpPr>
          <p:cNvPr id="8" name="Footer Placeholder 4">
            <a:extLst>
              <a:ext uri="{FF2B5EF4-FFF2-40B4-BE49-F238E27FC236}">
                <a16:creationId xmlns:a16="http://schemas.microsoft.com/office/drawing/2014/main" id="{B9DCEAC5-CD8D-3D4B-95D7-F2811806E758}"/>
              </a:ext>
            </a:extLst>
          </p:cNvPr>
          <p:cNvSpPr>
            <a:spLocks noGrp="1"/>
          </p:cNvSpPr>
          <p:nvPr>
            <p:ph type="ftr" sz="quarter" idx="11"/>
          </p:nvPr>
        </p:nvSpPr>
        <p:spPr>
          <a:xfrm>
            <a:off x="7754470" y="6257954"/>
            <a:ext cx="2766917" cy="365125"/>
          </a:xfrm>
        </p:spPr>
        <p:txBody>
          <a:bodyPr/>
          <a:lstStyle>
            <a:lvl1pPr algn="r">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9" name="Slide Number Placeholder 5">
            <a:extLst>
              <a:ext uri="{FF2B5EF4-FFF2-40B4-BE49-F238E27FC236}">
                <a16:creationId xmlns:a16="http://schemas.microsoft.com/office/drawing/2014/main" id="{5B23ED07-6AAC-DA47-B1DF-7F1B43BFE77A}"/>
              </a:ext>
            </a:extLst>
          </p:cNvPr>
          <p:cNvSpPr>
            <a:spLocks noGrp="1"/>
          </p:cNvSpPr>
          <p:nvPr>
            <p:ph type="sldNum" sz="quarter" idx="12"/>
          </p:nvPr>
        </p:nvSpPr>
        <p:spPr>
          <a:xfrm>
            <a:off x="10613985" y="6257954"/>
            <a:ext cx="66679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15" name="Text Placeholder 3">
            <a:extLst>
              <a:ext uri="{FF2B5EF4-FFF2-40B4-BE49-F238E27FC236}">
                <a16:creationId xmlns:a16="http://schemas.microsoft.com/office/drawing/2014/main" id="{48F6166D-3E4F-E64C-9D05-28007270C0FA}"/>
              </a:ext>
            </a:extLst>
          </p:cNvPr>
          <p:cNvSpPr>
            <a:spLocks noGrp="1"/>
          </p:cNvSpPr>
          <p:nvPr>
            <p:ph type="body" sz="half" idx="14" hasCustomPrompt="1"/>
          </p:nvPr>
        </p:nvSpPr>
        <p:spPr>
          <a:xfrm>
            <a:off x="6455229" y="3206750"/>
            <a:ext cx="4930166" cy="2743200"/>
          </a:xfrm>
        </p:spPr>
        <p:txBody>
          <a:bodyPr>
            <a:normAutofit/>
          </a:bodyPr>
          <a:lstStyle>
            <a:lvl1pPr marL="0" indent="0">
              <a:buNone/>
              <a:defRPr sz="1200" b="0" i="0">
                <a:latin typeface="Gotham Book" panose="02000604040000020004" pitchFamily="2" charset="-128"/>
                <a:ea typeface="Gotham Book" panose="02000604040000020004" pitchFamily="2"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Text</a:t>
            </a:r>
          </a:p>
        </p:txBody>
      </p:sp>
      <p:sp>
        <p:nvSpPr>
          <p:cNvPr id="13" name="Rectangle 12">
            <a:extLst>
              <a:ext uri="{FF2B5EF4-FFF2-40B4-BE49-F238E27FC236}">
                <a16:creationId xmlns:a16="http://schemas.microsoft.com/office/drawing/2014/main" id="{6249D4F0-CB2C-4D48-8B1B-58A8F9748E74}"/>
              </a:ext>
            </a:extLst>
          </p:cNvPr>
          <p:cNvSpPr/>
          <p:nvPr/>
        </p:nvSpPr>
        <p:spPr>
          <a:xfrm>
            <a:off x="0" y="0"/>
            <a:ext cx="605245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031DE3D4-F90E-8747-8B4E-EA70B6B30965}"/>
              </a:ext>
            </a:extLst>
          </p:cNvPr>
          <p:cNvSpPr>
            <a:spLocks noGrp="1"/>
          </p:cNvSpPr>
          <p:nvPr>
            <p:ph type="pic" sz="quarter" idx="15"/>
          </p:nvPr>
        </p:nvSpPr>
        <p:spPr>
          <a:xfrm>
            <a:off x="801480" y="908050"/>
            <a:ext cx="4450178" cy="5041900"/>
          </a:xfrm>
        </p:spPr>
        <p:txBody>
          <a:bodyPr/>
          <a:lstStyle/>
          <a:p>
            <a:r>
              <a:rPr lang="nl-NL"/>
              <a:t>Klik op het pictogram als u een afbeelding wilt toevoegen</a:t>
            </a:r>
            <a:endParaRPr lang="en-US"/>
          </a:p>
        </p:txBody>
      </p:sp>
      <p:pic>
        <p:nvPicPr>
          <p:cNvPr id="10" name="Picture 9">
            <a:extLst>
              <a:ext uri="{FF2B5EF4-FFF2-40B4-BE49-F238E27FC236}">
                <a16:creationId xmlns:a16="http://schemas.microsoft.com/office/drawing/2014/main" id="{6CC3969C-9174-0A4D-BCD7-BC08579BA056}"/>
              </a:ext>
            </a:extLst>
          </p:cNvPr>
          <p:cNvPicPr>
            <a:picLocks noChangeAspect="1"/>
          </p:cNvPicPr>
          <p:nvPr/>
        </p:nvPicPr>
        <p:blipFill>
          <a:blip r:embed="rId2"/>
          <a:stretch>
            <a:fillRect/>
          </a:stretch>
        </p:blipFill>
        <p:spPr>
          <a:xfrm>
            <a:off x="-5930205" y="-806951"/>
            <a:ext cx="12459816" cy="9017045"/>
          </a:xfrm>
          <a:prstGeom prst="rect">
            <a:avLst/>
          </a:prstGeom>
        </p:spPr>
      </p:pic>
      <p:pic>
        <p:nvPicPr>
          <p:cNvPr id="11" name="Picture 10">
            <a:extLst>
              <a:ext uri="{FF2B5EF4-FFF2-40B4-BE49-F238E27FC236}">
                <a16:creationId xmlns:a16="http://schemas.microsoft.com/office/drawing/2014/main" id="{D3E021AC-7053-DE4D-8B81-C1F8FC07036A}"/>
              </a:ext>
            </a:extLst>
          </p:cNvPr>
          <p:cNvPicPr>
            <a:picLocks noChangeAspect="1"/>
          </p:cNvPicPr>
          <p:nvPr/>
        </p:nvPicPr>
        <p:blipFill>
          <a:blip r:embed="rId3"/>
          <a:stretch>
            <a:fillRect/>
          </a:stretch>
        </p:blipFill>
        <p:spPr>
          <a:xfrm>
            <a:off x="6528667" y="6201879"/>
            <a:ext cx="749593" cy="421200"/>
          </a:xfrm>
          <a:prstGeom prst="rect">
            <a:avLst/>
          </a:prstGeom>
        </p:spPr>
      </p:pic>
    </p:spTree>
    <p:extLst>
      <p:ext uri="{BB962C8B-B14F-4D97-AF65-F5344CB8AC3E}">
        <p14:creationId xmlns:p14="http://schemas.microsoft.com/office/powerpoint/2010/main" val="396331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A7B48-F30E-BC41-B052-BE14C727D3F5}"/>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a:extLst>
              <a:ext uri="{FF2B5EF4-FFF2-40B4-BE49-F238E27FC236}">
                <a16:creationId xmlns:a16="http://schemas.microsoft.com/office/drawing/2014/main" id="{0F65A29F-C408-BE4F-BB6E-07F5A2EBB6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Footer Placeholder 4">
            <a:extLst>
              <a:ext uri="{FF2B5EF4-FFF2-40B4-BE49-F238E27FC236}">
                <a16:creationId xmlns:a16="http://schemas.microsoft.com/office/drawing/2014/main" id="{D1162745-C1D2-F749-8B63-44D57211995B}"/>
              </a:ext>
            </a:extLst>
          </p:cNvPr>
          <p:cNvSpPr>
            <a:spLocks noGrp="1"/>
          </p:cNvSpPr>
          <p:nvPr>
            <p:ph type="ftr" sz="quarter" idx="11"/>
          </p:nvPr>
        </p:nvSpPr>
        <p:spPr>
          <a:xfrm>
            <a:off x="7754470" y="6257954"/>
            <a:ext cx="2755343" cy="365125"/>
          </a:xfrm>
        </p:spPr>
        <p:txBody>
          <a:bodyPr/>
          <a:lstStyle>
            <a:lvl1pPr algn="r">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4" name="Slide Number Placeholder 5">
            <a:extLst>
              <a:ext uri="{FF2B5EF4-FFF2-40B4-BE49-F238E27FC236}">
                <a16:creationId xmlns:a16="http://schemas.microsoft.com/office/drawing/2014/main" id="{FA6CE894-A7D8-364D-B385-F22CD1EC8F99}"/>
              </a:ext>
            </a:extLst>
          </p:cNvPr>
          <p:cNvSpPr>
            <a:spLocks noGrp="1"/>
          </p:cNvSpPr>
          <p:nvPr>
            <p:ph type="sldNum" sz="quarter" idx="12"/>
          </p:nvPr>
        </p:nvSpPr>
        <p:spPr>
          <a:xfrm>
            <a:off x="10625559" y="6257954"/>
            <a:ext cx="655216"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8" name="Picture 7">
            <a:extLst>
              <a:ext uri="{FF2B5EF4-FFF2-40B4-BE49-F238E27FC236}">
                <a16:creationId xmlns:a16="http://schemas.microsoft.com/office/drawing/2014/main" id="{6521B00F-B31F-BA4E-8A24-A84D97F9CB87}"/>
              </a:ext>
            </a:extLst>
          </p:cNvPr>
          <p:cNvPicPr>
            <a:picLocks noChangeAspect="1"/>
          </p:cNvPicPr>
          <p:nvPr/>
        </p:nvPicPr>
        <p:blipFill>
          <a:blip r:embed="rId2"/>
          <a:stretch>
            <a:fillRect/>
          </a:stretch>
        </p:blipFill>
        <p:spPr>
          <a:xfrm>
            <a:off x="911225" y="6201879"/>
            <a:ext cx="749593" cy="421200"/>
          </a:xfrm>
          <a:prstGeom prst="rect">
            <a:avLst/>
          </a:prstGeom>
        </p:spPr>
      </p:pic>
    </p:spTree>
    <p:extLst>
      <p:ext uri="{BB962C8B-B14F-4D97-AF65-F5344CB8AC3E}">
        <p14:creationId xmlns:p14="http://schemas.microsoft.com/office/powerpoint/2010/main" val="76923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2DF-32BD-944B-8151-928AA27E2891}"/>
              </a:ext>
            </a:extLst>
          </p:cNvPr>
          <p:cNvSpPr>
            <a:spLocks noGrp="1"/>
          </p:cNvSpPr>
          <p:nvPr>
            <p:ph type="title"/>
          </p:nvPr>
        </p:nvSpPr>
        <p:spPr>
          <a:xfrm>
            <a:off x="838199" y="635431"/>
            <a:ext cx="9500243" cy="1055257"/>
          </a:xfrm>
        </p:spPr>
        <p:txBody>
          <a:bodyPr/>
          <a:lstStyle/>
          <a:p>
            <a:r>
              <a:rPr lang="nl-NL"/>
              <a:t>Klik om stijl te bewerken</a:t>
            </a:r>
            <a:endParaRPr lang="en-US"/>
          </a:p>
        </p:txBody>
      </p:sp>
      <p:sp>
        <p:nvSpPr>
          <p:cNvPr id="3" name="Vertical Text Placeholder 2">
            <a:extLst>
              <a:ext uri="{FF2B5EF4-FFF2-40B4-BE49-F238E27FC236}">
                <a16:creationId xmlns:a16="http://schemas.microsoft.com/office/drawing/2014/main" id="{EA073E1C-1D67-3A4D-8D84-A9953EDEC52D}"/>
              </a:ext>
            </a:extLst>
          </p:cNvPr>
          <p:cNvSpPr>
            <a:spLocks noGrp="1"/>
          </p:cNvSpPr>
          <p:nvPr>
            <p:ph type="body" orient="vert" idx="1"/>
          </p:nvPr>
        </p:nvSpPr>
        <p:spPr>
          <a:xfrm>
            <a:off x="9555892" y="1825625"/>
            <a:ext cx="1797908" cy="41243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Footer Placeholder 4">
            <a:extLst>
              <a:ext uri="{FF2B5EF4-FFF2-40B4-BE49-F238E27FC236}">
                <a16:creationId xmlns:a16="http://schemas.microsoft.com/office/drawing/2014/main" id="{8896895F-8491-1740-AAD7-B7E12DF5FC0B}"/>
              </a:ext>
            </a:extLst>
          </p:cNvPr>
          <p:cNvSpPr>
            <a:spLocks noGrp="1"/>
          </p:cNvSpPr>
          <p:nvPr>
            <p:ph type="ftr" sz="quarter" idx="11"/>
          </p:nvPr>
        </p:nvSpPr>
        <p:spPr>
          <a:xfrm>
            <a:off x="7754470" y="6257954"/>
            <a:ext cx="2720619" cy="365125"/>
          </a:xfrm>
        </p:spPr>
        <p:txBody>
          <a:bodyPr/>
          <a:lstStyle>
            <a:lvl1pPr algn="r">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8" name="Slide Number Placeholder 5">
            <a:extLst>
              <a:ext uri="{FF2B5EF4-FFF2-40B4-BE49-F238E27FC236}">
                <a16:creationId xmlns:a16="http://schemas.microsoft.com/office/drawing/2014/main" id="{9C5F36BC-35B4-294D-9A02-70EB3FDCE877}"/>
              </a:ext>
            </a:extLst>
          </p:cNvPr>
          <p:cNvSpPr>
            <a:spLocks noGrp="1"/>
          </p:cNvSpPr>
          <p:nvPr>
            <p:ph type="sldNum" sz="quarter" idx="12"/>
          </p:nvPr>
        </p:nvSpPr>
        <p:spPr>
          <a:xfrm>
            <a:off x="10567686" y="6257954"/>
            <a:ext cx="713089"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13" name="Picture Placeholder 12">
            <a:extLst>
              <a:ext uri="{FF2B5EF4-FFF2-40B4-BE49-F238E27FC236}">
                <a16:creationId xmlns:a16="http://schemas.microsoft.com/office/drawing/2014/main" id="{BC80589C-68E1-2445-85AF-0839A7310837}"/>
              </a:ext>
            </a:extLst>
          </p:cNvPr>
          <p:cNvSpPr>
            <a:spLocks noGrp="1"/>
          </p:cNvSpPr>
          <p:nvPr>
            <p:ph type="pic" sz="quarter" idx="13"/>
          </p:nvPr>
        </p:nvSpPr>
        <p:spPr>
          <a:xfrm>
            <a:off x="911225" y="1825625"/>
            <a:ext cx="8553450" cy="4124325"/>
          </a:xfrm>
        </p:spPr>
        <p:txBody>
          <a:bodyPr anchor="ctr" anchorCtr="1"/>
          <a:lstStyle/>
          <a:p>
            <a:r>
              <a:rPr lang="nl-NL"/>
              <a:t>Klik op het pictogram als u een afbeelding wilt toevoegen</a:t>
            </a:r>
            <a:endParaRPr lang="en-US"/>
          </a:p>
        </p:txBody>
      </p:sp>
      <p:pic>
        <p:nvPicPr>
          <p:cNvPr id="11" name="Picture 10">
            <a:extLst>
              <a:ext uri="{FF2B5EF4-FFF2-40B4-BE49-F238E27FC236}">
                <a16:creationId xmlns:a16="http://schemas.microsoft.com/office/drawing/2014/main" id="{59937839-E6F5-0D40-8CD8-E39EFA833298}"/>
              </a:ext>
            </a:extLst>
          </p:cNvPr>
          <p:cNvPicPr>
            <a:picLocks noChangeAspect="1"/>
          </p:cNvPicPr>
          <p:nvPr/>
        </p:nvPicPr>
        <p:blipFill rotWithShape="1">
          <a:blip r:embed="rId2"/>
          <a:srcRect l="14242" t="54369" r="19211" b="29575"/>
          <a:stretch/>
        </p:blipFill>
        <p:spPr>
          <a:xfrm rot="5400000">
            <a:off x="9869214" y="3611666"/>
            <a:ext cx="4124326" cy="552241"/>
          </a:xfrm>
          <a:prstGeom prst="rect">
            <a:avLst/>
          </a:prstGeom>
        </p:spPr>
      </p:pic>
      <p:pic>
        <p:nvPicPr>
          <p:cNvPr id="9" name="Picture 8">
            <a:extLst>
              <a:ext uri="{FF2B5EF4-FFF2-40B4-BE49-F238E27FC236}">
                <a16:creationId xmlns:a16="http://schemas.microsoft.com/office/drawing/2014/main" id="{DA174694-4C4F-2844-BD08-89D1CB066BD9}"/>
              </a:ext>
            </a:extLst>
          </p:cNvPr>
          <p:cNvPicPr>
            <a:picLocks noChangeAspect="1"/>
          </p:cNvPicPr>
          <p:nvPr/>
        </p:nvPicPr>
        <p:blipFill>
          <a:blip r:embed="rId3"/>
          <a:stretch>
            <a:fillRect/>
          </a:stretch>
        </p:blipFill>
        <p:spPr>
          <a:xfrm>
            <a:off x="911225" y="6201879"/>
            <a:ext cx="749593" cy="421200"/>
          </a:xfrm>
          <a:prstGeom prst="rect">
            <a:avLst/>
          </a:prstGeom>
        </p:spPr>
      </p:pic>
    </p:spTree>
    <p:extLst>
      <p:ext uri="{BB962C8B-B14F-4D97-AF65-F5344CB8AC3E}">
        <p14:creationId xmlns:p14="http://schemas.microsoft.com/office/powerpoint/2010/main" val="363922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2250030" y="1613529"/>
            <a:ext cx="7518374" cy="2182159"/>
          </a:xfrm>
        </p:spPr>
        <p:txBody>
          <a:bodyPr anchor="b" anchorCtr="0">
            <a:normAutofit/>
          </a:bodyPr>
          <a:lstStyle>
            <a:lvl1pPr algn="l">
              <a:defRPr sz="4800">
                <a:solidFill>
                  <a:schemeClr val="tx1"/>
                </a:solidFill>
              </a:defRPr>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2252354" y="3908503"/>
            <a:ext cx="7515995" cy="1331785"/>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pic>
        <p:nvPicPr>
          <p:cNvPr id="18" name="Picture 17">
            <a:extLst>
              <a:ext uri="{FF2B5EF4-FFF2-40B4-BE49-F238E27FC236}">
                <a16:creationId xmlns:a16="http://schemas.microsoft.com/office/drawing/2014/main" id="{07F73A46-37EE-9C4B-817D-287FB0423E13}"/>
              </a:ext>
            </a:extLst>
          </p:cNvPr>
          <p:cNvPicPr>
            <a:picLocks noChangeAspect="1"/>
          </p:cNvPicPr>
          <p:nvPr/>
        </p:nvPicPr>
        <p:blipFill rotWithShape="1">
          <a:blip r:embed="rId2"/>
          <a:srcRect t="23028" b="66543"/>
          <a:stretch/>
        </p:blipFill>
        <p:spPr>
          <a:xfrm>
            <a:off x="-1988821" y="5949950"/>
            <a:ext cx="16893699" cy="1331785"/>
          </a:xfrm>
          <a:prstGeom prst="rect">
            <a:avLst/>
          </a:prstGeom>
        </p:spPr>
      </p:pic>
      <p:pic>
        <p:nvPicPr>
          <p:cNvPr id="4" name="Picture 3">
            <a:extLst>
              <a:ext uri="{FF2B5EF4-FFF2-40B4-BE49-F238E27FC236}">
                <a16:creationId xmlns:a16="http://schemas.microsoft.com/office/drawing/2014/main" id="{3F224F32-43AD-C54F-AC59-149273A97218}"/>
              </a:ext>
            </a:extLst>
          </p:cNvPr>
          <p:cNvPicPr>
            <a:picLocks noChangeAspect="1"/>
          </p:cNvPicPr>
          <p:nvPr/>
        </p:nvPicPr>
        <p:blipFill>
          <a:blip r:embed="rId3"/>
          <a:stretch>
            <a:fillRect/>
          </a:stretch>
        </p:blipFill>
        <p:spPr>
          <a:xfrm>
            <a:off x="2357633" y="566691"/>
            <a:ext cx="1300576" cy="730800"/>
          </a:xfrm>
          <a:prstGeom prst="rect">
            <a:avLst/>
          </a:prstGeom>
        </p:spPr>
      </p:pic>
      <p:pic>
        <p:nvPicPr>
          <p:cNvPr id="6" name="Picture 5">
            <a:extLst>
              <a:ext uri="{FF2B5EF4-FFF2-40B4-BE49-F238E27FC236}">
                <a16:creationId xmlns:a16="http://schemas.microsoft.com/office/drawing/2014/main" id="{6EB9A58C-B12B-F545-9293-37CB3DA11ADC}"/>
              </a:ext>
            </a:extLst>
          </p:cNvPr>
          <p:cNvPicPr>
            <a:picLocks noChangeAspect="1"/>
          </p:cNvPicPr>
          <p:nvPr/>
        </p:nvPicPr>
        <p:blipFill>
          <a:blip r:embed="rId4"/>
          <a:stretch>
            <a:fillRect/>
          </a:stretch>
        </p:blipFill>
        <p:spPr>
          <a:xfrm>
            <a:off x="6301250" y="776072"/>
            <a:ext cx="3467100" cy="520700"/>
          </a:xfrm>
          <a:prstGeom prst="rect">
            <a:avLst/>
          </a:prstGeom>
        </p:spPr>
      </p:pic>
    </p:spTree>
    <p:extLst>
      <p:ext uri="{BB962C8B-B14F-4D97-AF65-F5344CB8AC3E}">
        <p14:creationId xmlns:p14="http://schemas.microsoft.com/office/powerpoint/2010/main" val="360576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1A3FE4-4A8F-7B4D-912E-E18469A0E061}"/>
              </a:ext>
            </a:extLst>
          </p:cNvPr>
          <p:cNvPicPr>
            <a:picLocks noChangeAspect="1"/>
          </p:cNvPicPr>
          <p:nvPr/>
        </p:nvPicPr>
        <p:blipFill rotWithShape="1">
          <a:blip r:embed="rId2"/>
          <a:srcRect l="62092" t="37011" r="24049" b="31094"/>
          <a:stretch/>
        </p:blipFill>
        <p:spPr>
          <a:xfrm>
            <a:off x="0" y="-625837"/>
            <a:ext cx="4554084" cy="7592949"/>
          </a:xfrm>
          <a:prstGeom prst="rect">
            <a:avLst/>
          </a:prstGeom>
        </p:spPr>
      </p:pic>
      <p:sp>
        <p:nvSpPr>
          <p:cNvPr id="10" name="Picture Placeholder 9">
            <a:extLst>
              <a:ext uri="{FF2B5EF4-FFF2-40B4-BE49-F238E27FC236}">
                <a16:creationId xmlns:a16="http://schemas.microsoft.com/office/drawing/2014/main" id="{8FA61BD2-C709-3446-A449-46FC72A268DE}"/>
              </a:ext>
            </a:extLst>
          </p:cNvPr>
          <p:cNvSpPr>
            <a:spLocks noGrp="1"/>
          </p:cNvSpPr>
          <p:nvPr>
            <p:ph type="pic" sz="quarter" idx="13"/>
          </p:nvPr>
        </p:nvSpPr>
        <p:spPr>
          <a:xfrm>
            <a:off x="340961" y="340963"/>
            <a:ext cx="3638579" cy="6285186"/>
          </a:xfrm>
        </p:spPr>
        <p:txBody>
          <a:bodyPr/>
          <a:lstStyle/>
          <a:p>
            <a:r>
              <a:rPr lang="nl-NL"/>
              <a:t>Klik op het pictogram als u een afbeelding wilt toevoegen</a:t>
            </a:r>
            <a:endParaRPr lang="en-US"/>
          </a:p>
        </p:txBody>
      </p:sp>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4895045" y="2729345"/>
            <a:ext cx="4801211" cy="2253947"/>
          </a:xfrm>
        </p:spPr>
        <p:txBody>
          <a:bodyPr anchor="b" anchorCtr="0">
            <a:normAutofit/>
          </a:bodyPr>
          <a:lstStyle>
            <a:lvl1pPr algn="l">
              <a:defRPr sz="4800"/>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4895045" y="5103141"/>
            <a:ext cx="4801211" cy="846810"/>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5" name="Footer Placeholder 4">
            <a:extLst>
              <a:ext uri="{FF2B5EF4-FFF2-40B4-BE49-F238E27FC236}">
                <a16:creationId xmlns:a16="http://schemas.microsoft.com/office/drawing/2014/main" id="{622805E3-95BE-434C-8BFC-E09BC792D813}"/>
              </a:ext>
            </a:extLst>
          </p:cNvPr>
          <p:cNvSpPr>
            <a:spLocks noGrp="1"/>
          </p:cNvSpPr>
          <p:nvPr>
            <p:ph type="ftr" sz="quarter" idx="11"/>
          </p:nvPr>
        </p:nvSpPr>
        <p:spPr>
          <a:xfrm>
            <a:off x="5030543" y="6069800"/>
            <a:ext cx="4114800"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5CAF1B4C-B127-AA44-97D5-B468A9C6601F}"/>
              </a:ext>
            </a:extLst>
          </p:cNvPr>
          <p:cNvSpPr>
            <a:spLocks noGrp="1"/>
          </p:cNvSpPr>
          <p:nvPr>
            <p:ph type="sldNum" sz="quarter" idx="12"/>
          </p:nvPr>
        </p:nvSpPr>
        <p:spPr>
          <a:xfrm>
            <a:off x="10657113" y="6069800"/>
            <a:ext cx="623661"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3" name="Picture 12">
            <a:extLst>
              <a:ext uri="{FF2B5EF4-FFF2-40B4-BE49-F238E27FC236}">
                <a16:creationId xmlns:a16="http://schemas.microsoft.com/office/drawing/2014/main" id="{E9131D3A-A6D7-514D-AA50-4FE3B41C3CB9}"/>
              </a:ext>
            </a:extLst>
          </p:cNvPr>
          <p:cNvPicPr>
            <a:picLocks noChangeAspect="1"/>
          </p:cNvPicPr>
          <p:nvPr/>
        </p:nvPicPr>
        <p:blipFill>
          <a:blip r:embed="rId3"/>
          <a:stretch>
            <a:fillRect/>
          </a:stretch>
        </p:blipFill>
        <p:spPr>
          <a:xfrm>
            <a:off x="5031154" y="566691"/>
            <a:ext cx="1300576" cy="730800"/>
          </a:xfrm>
          <a:prstGeom prst="rect">
            <a:avLst/>
          </a:prstGeom>
        </p:spPr>
      </p:pic>
      <p:pic>
        <p:nvPicPr>
          <p:cNvPr id="7" name="Picture 6">
            <a:extLst>
              <a:ext uri="{FF2B5EF4-FFF2-40B4-BE49-F238E27FC236}">
                <a16:creationId xmlns:a16="http://schemas.microsoft.com/office/drawing/2014/main" id="{2FF0F5A0-B955-984D-99D2-0201D5345425}"/>
              </a:ext>
            </a:extLst>
          </p:cNvPr>
          <p:cNvPicPr>
            <a:picLocks noChangeAspect="1"/>
          </p:cNvPicPr>
          <p:nvPr/>
        </p:nvPicPr>
        <p:blipFill>
          <a:blip r:embed="rId4"/>
          <a:stretch>
            <a:fillRect/>
          </a:stretch>
        </p:blipFill>
        <p:spPr>
          <a:xfrm>
            <a:off x="7813674" y="776791"/>
            <a:ext cx="3467100" cy="520700"/>
          </a:xfrm>
          <a:prstGeom prst="rect">
            <a:avLst/>
          </a:prstGeom>
        </p:spPr>
      </p:pic>
    </p:spTree>
    <p:extLst>
      <p:ext uri="{BB962C8B-B14F-4D97-AF65-F5344CB8AC3E}">
        <p14:creationId xmlns:p14="http://schemas.microsoft.com/office/powerpoint/2010/main" val="233702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651A-E02E-194C-811A-596526444463}"/>
              </a:ext>
            </a:extLst>
          </p:cNvPr>
          <p:cNvSpPr>
            <a:spLocks noGrp="1"/>
          </p:cNvSpPr>
          <p:nvPr>
            <p:ph type="ctrTitle"/>
          </p:nvPr>
        </p:nvSpPr>
        <p:spPr>
          <a:xfrm>
            <a:off x="911224" y="2619214"/>
            <a:ext cx="4606173" cy="2352896"/>
          </a:xfrm>
        </p:spPr>
        <p:txBody>
          <a:bodyPr anchor="t" anchorCtr="0">
            <a:normAutofit/>
          </a:bodyPr>
          <a:lstStyle>
            <a:lvl1pPr algn="l">
              <a:defRPr sz="4800">
                <a:solidFill>
                  <a:schemeClr val="tx1"/>
                </a:solidFill>
              </a:defRPr>
            </a:lvl1pPr>
          </a:lstStyle>
          <a:p>
            <a:r>
              <a:rPr lang="nl-NL"/>
              <a:t>Klik om stijl te bewerken</a:t>
            </a:r>
            <a:endParaRPr lang="en-US"/>
          </a:p>
        </p:txBody>
      </p:sp>
      <p:sp>
        <p:nvSpPr>
          <p:cNvPr id="3" name="Subtitle 2">
            <a:extLst>
              <a:ext uri="{FF2B5EF4-FFF2-40B4-BE49-F238E27FC236}">
                <a16:creationId xmlns:a16="http://schemas.microsoft.com/office/drawing/2014/main" id="{BBCFAFE9-F3A4-1645-9D35-AA450A3719E2}"/>
              </a:ext>
            </a:extLst>
          </p:cNvPr>
          <p:cNvSpPr>
            <a:spLocks noGrp="1"/>
          </p:cNvSpPr>
          <p:nvPr>
            <p:ph type="subTitle" idx="1"/>
          </p:nvPr>
        </p:nvSpPr>
        <p:spPr>
          <a:xfrm>
            <a:off x="911225" y="5153891"/>
            <a:ext cx="4606171" cy="792256"/>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5" name="Footer Placeholder 4">
            <a:extLst>
              <a:ext uri="{FF2B5EF4-FFF2-40B4-BE49-F238E27FC236}">
                <a16:creationId xmlns:a16="http://schemas.microsoft.com/office/drawing/2014/main" id="{622805E3-95BE-434C-8BFC-E09BC792D813}"/>
              </a:ext>
            </a:extLst>
          </p:cNvPr>
          <p:cNvSpPr>
            <a:spLocks noGrp="1"/>
          </p:cNvSpPr>
          <p:nvPr>
            <p:ph type="ftr" sz="quarter" idx="11"/>
          </p:nvPr>
        </p:nvSpPr>
        <p:spPr>
          <a:xfrm>
            <a:off x="915743" y="6143250"/>
            <a:ext cx="4114800"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5CAF1B4C-B127-AA44-97D5-B468A9C6601F}"/>
              </a:ext>
            </a:extLst>
          </p:cNvPr>
          <p:cNvSpPr>
            <a:spLocks noGrp="1"/>
          </p:cNvSpPr>
          <p:nvPr>
            <p:ph type="sldNum" sz="quarter" idx="12"/>
          </p:nvPr>
        </p:nvSpPr>
        <p:spPr>
          <a:xfrm>
            <a:off x="10509813" y="6143250"/>
            <a:ext cx="770961"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1" name="Picture 10">
            <a:extLst>
              <a:ext uri="{FF2B5EF4-FFF2-40B4-BE49-F238E27FC236}">
                <a16:creationId xmlns:a16="http://schemas.microsoft.com/office/drawing/2014/main" id="{F3A82EFA-DEB7-914F-990B-497FD982F846}"/>
              </a:ext>
            </a:extLst>
          </p:cNvPr>
          <p:cNvPicPr>
            <a:picLocks noChangeAspect="1"/>
          </p:cNvPicPr>
          <p:nvPr/>
        </p:nvPicPr>
        <p:blipFill>
          <a:blip r:embed="rId2"/>
          <a:stretch>
            <a:fillRect/>
          </a:stretch>
        </p:blipFill>
        <p:spPr>
          <a:xfrm>
            <a:off x="5030543" y="572944"/>
            <a:ext cx="1295718" cy="727822"/>
          </a:xfrm>
          <a:prstGeom prst="rect">
            <a:avLst/>
          </a:prstGeom>
        </p:spPr>
      </p:pic>
      <p:sp>
        <p:nvSpPr>
          <p:cNvPr id="13" name="TextBox 12">
            <a:extLst>
              <a:ext uri="{FF2B5EF4-FFF2-40B4-BE49-F238E27FC236}">
                <a16:creationId xmlns:a16="http://schemas.microsoft.com/office/drawing/2014/main" id="{2804E1D0-E8E9-A749-8827-D85460CC7780}"/>
              </a:ext>
            </a:extLst>
          </p:cNvPr>
          <p:cNvSpPr txBox="1"/>
          <p:nvPr/>
        </p:nvSpPr>
        <p:spPr>
          <a:xfrm>
            <a:off x="9693285" y="750192"/>
            <a:ext cx="1927655" cy="584775"/>
          </a:xfrm>
          <a:prstGeom prst="rect">
            <a:avLst/>
          </a:prstGeom>
          <a:noFill/>
        </p:spPr>
        <p:txBody>
          <a:bodyPr wrap="square" rtlCol="0">
            <a:spAutoFit/>
          </a:bodyPr>
          <a:lstStyle/>
          <a:p>
            <a:r>
              <a:rPr lang="en-US" sz="1600" b="0" i="0" err="1">
                <a:solidFill>
                  <a:schemeClr val="bg1"/>
                </a:solidFill>
                <a:latin typeface="Periodico Display ExtraLight" panose="02000504070000020004" pitchFamily="2" charset="77"/>
              </a:rPr>
              <a:t>Hier</a:t>
            </a:r>
            <a:r>
              <a:rPr lang="en-US" sz="1600" b="0" i="0">
                <a:solidFill>
                  <a:schemeClr val="bg1"/>
                </a:solidFill>
                <a:latin typeface="Periodico Display ExtraLight" panose="02000504070000020004" pitchFamily="2" charset="77"/>
              </a:rPr>
              <a:t> </a:t>
            </a:r>
            <a:r>
              <a:rPr lang="en-US" sz="1600" b="0" i="0" err="1">
                <a:solidFill>
                  <a:schemeClr val="bg1"/>
                </a:solidFill>
                <a:latin typeface="Periodico Display ExtraLight" panose="02000504070000020004" pitchFamily="2" charset="77"/>
              </a:rPr>
              <a:t>komt</a:t>
            </a:r>
            <a:r>
              <a:rPr lang="en-US" sz="1600" b="0" i="0">
                <a:solidFill>
                  <a:schemeClr val="bg1"/>
                </a:solidFill>
                <a:latin typeface="Periodico Display ExtraLight" panose="02000504070000020004" pitchFamily="2" charset="77"/>
              </a:rPr>
              <a:t> de</a:t>
            </a:r>
          </a:p>
          <a:p>
            <a:r>
              <a:rPr lang="en-US" sz="1600" b="1" i="1">
                <a:solidFill>
                  <a:schemeClr val="bg1"/>
                </a:solidFill>
                <a:latin typeface="Periodico Display SemiBold" panose="02000504080000020004" pitchFamily="2" charset="77"/>
              </a:rPr>
              <a:t>pay-off</a:t>
            </a:r>
            <a:r>
              <a:rPr lang="en-US" sz="1600" b="0" i="0">
                <a:solidFill>
                  <a:schemeClr val="bg1"/>
                </a:solidFill>
                <a:latin typeface="Periodico Display ExtraLight" panose="02000504070000020004" pitchFamily="2" charset="77"/>
              </a:rPr>
              <a:t> van SLO</a:t>
            </a:r>
          </a:p>
        </p:txBody>
      </p:sp>
      <p:sp>
        <p:nvSpPr>
          <p:cNvPr id="14" name="Parallelogram 13">
            <a:extLst>
              <a:ext uri="{FF2B5EF4-FFF2-40B4-BE49-F238E27FC236}">
                <a16:creationId xmlns:a16="http://schemas.microsoft.com/office/drawing/2014/main" id="{1E177D2E-2B57-0B4D-B234-3D37BB2F2C54}"/>
              </a:ext>
            </a:extLst>
          </p:cNvPr>
          <p:cNvSpPr/>
          <p:nvPr/>
        </p:nvSpPr>
        <p:spPr>
          <a:xfrm>
            <a:off x="9803157" y="532187"/>
            <a:ext cx="148015" cy="174657"/>
          </a:xfrm>
          <a:prstGeom prst="parallelogram">
            <a:avLst>
              <a:gd name="adj" fmla="val 76618"/>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601789F-F525-984D-B360-102424F7D7E6}"/>
              </a:ext>
            </a:extLst>
          </p:cNvPr>
          <p:cNvPicPr>
            <a:picLocks noChangeAspect="1"/>
          </p:cNvPicPr>
          <p:nvPr/>
        </p:nvPicPr>
        <p:blipFill rotWithShape="1">
          <a:blip r:embed="rId3"/>
          <a:srcRect l="9081" t="16984" r="3183" b="47619"/>
          <a:stretch/>
        </p:blipFill>
        <p:spPr>
          <a:xfrm>
            <a:off x="-173567" y="-922476"/>
            <a:ext cx="12539132" cy="3661051"/>
          </a:xfrm>
          <a:prstGeom prst="rect">
            <a:avLst/>
          </a:prstGeom>
        </p:spPr>
      </p:pic>
      <p:sp>
        <p:nvSpPr>
          <p:cNvPr id="10" name="Picture Placeholder 9">
            <a:extLst>
              <a:ext uri="{FF2B5EF4-FFF2-40B4-BE49-F238E27FC236}">
                <a16:creationId xmlns:a16="http://schemas.microsoft.com/office/drawing/2014/main" id="{8FA61BD2-C709-3446-A449-46FC72A268DE}"/>
              </a:ext>
            </a:extLst>
          </p:cNvPr>
          <p:cNvSpPr>
            <a:spLocks noGrp="1"/>
          </p:cNvSpPr>
          <p:nvPr>
            <p:ph type="pic" sz="quarter" idx="13"/>
          </p:nvPr>
        </p:nvSpPr>
        <p:spPr>
          <a:xfrm>
            <a:off x="5796366" y="349626"/>
            <a:ext cx="5484408" cy="4222374"/>
          </a:xfrm>
        </p:spPr>
        <p:txBody>
          <a:bodyPr anchor="ctr"/>
          <a:lstStyle>
            <a:lvl1pPr algn="ctr">
              <a:defRPr b="0" i="0">
                <a:solidFill>
                  <a:schemeClr val="bg1"/>
                </a:solidFill>
              </a:defRPr>
            </a:lvl1pPr>
          </a:lstStyle>
          <a:p>
            <a:r>
              <a:rPr lang="nl-NL"/>
              <a:t>Klik op het pictogram als u een afbeelding wilt toevoegen</a:t>
            </a:r>
            <a:endParaRPr lang="en-US"/>
          </a:p>
        </p:txBody>
      </p:sp>
      <p:pic>
        <p:nvPicPr>
          <p:cNvPr id="16" name="Picture 15">
            <a:extLst>
              <a:ext uri="{FF2B5EF4-FFF2-40B4-BE49-F238E27FC236}">
                <a16:creationId xmlns:a16="http://schemas.microsoft.com/office/drawing/2014/main" id="{16025298-B15D-124B-8692-8A0904DD30B3}"/>
              </a:ext>
            </a:extLst>
          </p:cNvPr>
          <p:cNvPicPr>
            <a:picLocks noChangeAspect="1"/>
          </p:cNvPicPr>
          <p:nvPr/>
        </p:nvPicPr>
        <p:blipFill>
          <a:blip r:embed="rId4"/>
          <a:stretch>
            <a:fillRect/>
          </a:stretch>
        </p:blipFill>
        <p:spPr>
          <a:xfrm>
            <a:off x="9980198" y="5220792"/>
            <a:ext cx="1300576" cy="730800"/>
          </a:xfrm>
          <a:prstGeom prst="rect">
            <a:avLst/>
          </a:prstGeom>
        </p:spPr>
      </p:pic>
    </p:spTree>
    <p:extLst>
      <p:ext uri="{BB962C8B-B14F-4D97-AF65-F5344CB8AC3E}">
        <p14:creationId xmlns:p14="http://schemas.microsoft.com/office/powerpoint/2010/main" val="369533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DC67-9780-6743-9E4F-F5C309E6752C}"/>
              </a:ext>
            </a:extLst>
          </p:cNvPr>
          <p:cNvSpPr>
            <a:spLocks noGrp="1"/>
          </p:cNvSpPr>
          <p:nvPr>
            <p:ph type="title"/>
          </p:nvPr>
        </p:nvSpPr>
        <p:spPr>
          <a:xfrm>
            <a:off x="838200" y="1825624"/>
            <a:ext cx="3943662" cy="1846965"/>
          </a:xfrm>
        </p:spPr>
        <p:txBody>
          <a:bodyPr anchor="t" anchorCtr="0"/>
          <a:lstStyle/>
          <a:p>
            <a:r>
              <a:rPr lang="nl-NL"/>
              <a:t>Klik om stijl te bewerken</a:t>
            </a:r>
            <a:endParaRPr lang="en-US"/>
          </a:p>
        </p:txBody>
      </p:sp>
      <p:sp>
        <p:nvSpPr>
          <p:cNvPr id="3" name="Content Placeholder 2">
            <a:extLst>
              <a:ext uri="{FF2B5EF4-FFF2-40B4-BE49-F238E27FC236}">
                <a16:creationId xmlns:a16="http://schemas.microsoft.com/office/drawing/2014/main" id="{41334B7C-FA3E-3A4F-AA98-CCCD803A6AD4}"/>
              </a:ext>
            </a:extLst>
          </p:cNvPr>
          <p:cNvSpPr>
            <a:spLocks noGrp="1"/>
          </p:cNvSpPr>
          <p:nvPr>
            <p:ph idx="1"/>
          </p:nvPr>
        </p:nvSpPr>
        <p:spPr>
          <a:xfrm>
            <a:off x="4937760" y="1918010"/>
            <a:ext cx="6416040" cy="4031941"/>
          </a:xfrm>
        </p:spPr>
        <p:txBody>
          <a:bodyPr>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Footer Placeholder 4">
            <a:extLst>
              <a:ext uri="{FF2B5EF4-FFF2-40B4-BE49-F238E27FC236}">
                <a16:creationId xmlns:a16="http://schemas.microsoft.com/office/drawing/2014/main" id="{FF04B925-BE1E-E24E-A9CA-3D2B4FABEEED}"/>
              </a:ext>
            </a:extLst>
          </p:cNvPr>
          <p:cNvSpPr>
            <a:spLocks noGrp="1"/>
          </p:cNvSpPr>
          <p:nvPr>
            <p:ph type="ftr" sz="quarter" idx="11"/>
          </p:nvPr>
        </p:nvSpPr>
        <p:spPr>
          <a:xfrm>
            <a:off x="838200"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3" name="Slide Number Placeholder 5">
            <a:extLst>
              <a:ext uri="{FF2B5EF4-FFF2-40B4-BE49-F238E27FC236}">
                <a16:creationId xmlns:a16="http://schemas.microsoft.com/office/drawing/2014/main" id="{DC21FC59-0217-3345-8382-1A594D9F1948}"/>
              </a:ext>
            </a:extLst>
          </p:cNvPr>
          <p:cNvSpPr>
            <a:spLocks noGrp="1"/>
          </p:cNvSpPr>
          <p:nvPr>
            <p:ph type="sldNum" sz="quarter" idx="12"/>
          </p:nvPr>
        </p:nvSpPr>
        <p:spPr>
          <a:xfrm>
            <a:off x="10417215" y="6257954"/>
            <a:ext cx="863560"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5" name="Picture 4">
            <a:extLst>
              <a:ext uri="{FF2B5EF4-FFF2-40B4-BE49-F238E27FC236}">
                <a16:creationId xmlns:a16="http://schemas.microsoft.com/office/drawing/2014/main" id="{6B5587C0-FE6F-3444-9F8E-D279D3FA5BF8}"/>
              </a:ext>
            </a:extLst>
          </p:cNvPr>
          <p:cNvPicPr>
            <a:picLocks noChangeAspect="1"/>
          </p:cNvPicPr>
          <p:nvPr/>
        </p:nvPicPr>
        <p:blipFill rotWithShape="1">
          <a:blip r:embed="rId2"/>
          <a:srcRect l="3493" t="54369" r="19211" b="29575"/>
          <a:stretch/>
        </p:blipFill>
        <p:spPr>
          <a:xfrm>
            <a:off x="-8635" y="484650"/>
            <a:ext cx="4790497" cy="552241"/>
          </a:xfrm>
          <a:prstGeom prst="rect">
            <a:avLst/>
          </a:prstGeom>
        </p:spPr>
      </p:pic>
      <p:sp>
        <p:nvSpPr>
          <p:cNvPr id="11" name="Text Placeholder 2">
            <a:extLst>
              <a:ext uri="{FF2B5EF4-FFF2-40B4-BE49-F238E27FC236}">
                <a16:creationId xmlns:a16="http://schemas.microsoft.com/office/drawing/2014/main" id="{49E95C1F-2C36-964A-AE22-1A91FD00D6B1}"/>
              </a:ext>
            </a:extLst>
          </p:cNvPr>
          <p:cNvSpPr>
            <a:spLocks noGrp="1"/>
          </p:cNvSpPr>
          <p:nvPr>
            <p:ph type="body" idx="13"/>
          </p:nvPr>
        </p:nvSpPr>
        <p:spPr>
          <a:xfrm>
            <a:off x="839788" y="3781586"/>
            <a:ext cx="3942074" cy="2168364"/>
          </a:xfrm>
        </p:spPr>
        <p:txBody>
          <a:bodyPr anchor="t">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pic>
        <p:nvPicPr>
          <p:cNvPr id="9" name="Picture 8">
            <a:extLst>
              <a:ext uri="{FF2B5EF4-FFF2-40B4-BE49-F238E27FC236}">
                <a16:creationId xmlns:a16="http://schemas.microsoft.com/office/drawing/2014/main" id="{09D8A3FA-6E43-164E-8D3C-BD8E9C94CBD9}"/>
              </a:ext>
            </a:extLst>
          </p:cNvPr>
          <p:cNvPicPr>
            <a:picLocks noChangeAspect="1"/>
          </p:cNvPicPr>
          <p:nvPr/>
        </p:nvPicPr>
        <p:blipFill>
          <a:blip r:embed="rId3"/>
          <a:stretch>
            <a:fillRect/>
          </a:stretch>
        </p:blipFill>
        <p:spPr>
          <a:xfrm>
            <a:off x="10533070" y="484650"/>
            <a:ext cx="749593" cy="421200"/>
          </a:xfrm>
          <a:prstGeom prst="rect">
            <a:avLst/>
          </a:prstGeom>
        </p:spPr>
      </p:pic>
    </p:spTree>
    <p:extLst>
      <p:ext uri="{BB962C8B-B14F-4D97-AF65-F5344CB8AC3E}">
        <p14:creationId xmlns:p14="http://schemas.microsoft.com/office/powerpoint/2010/main" val="45820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32B515-3FBE-0C45-991A-4E4CE2453530}"/>
              </a:ext>
            </a:extLst>
          </p:cNvPr>
          <p:cNvSpPr/>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9DC67-9780-6743-9E4F-F5C309E6752C}"/>
              </a:ext>
            </a:extLst>
          </p:cNvPr>
          <p:cNvSpPr>
            <a:spLocks noGrp="1"/>
          </p:cNvSpPr>
          <p:nvPr>
            <p:ph type="title"/>
          </p:nvPr>
        </p:nvSpPr>
        <p:spPr>
          <a:xfrm>
            <a:off x="838200" y="1969682"/>
            <a:ext cx="3722225" cy="1920391"/>
          </a:xfrm>
        </p:spPr>
        <p:txBody>
          <a:bodyPr anchor="b"/>
          <a:lstStyle>
            <a:lvl1pPr>
              <a:defRPr>
                <a:solidFill>
                  <a:schemeClr val="bg1"/>
                </a:solidFill>
              </a:defRPr>
            </a:lvl1pPr>
          </a:lstStyle>
          <a:p>
            <a:r>
              <a:rPr lang="nl-NL"/>
              <a:t>Klik om stijl te bewerken</a:t>
            </a:r>
            <a:endParaRPr lang="en-US"/>
          </a:p>
        </p:txBody>
      </p:sp>
      <p:sp>
        <p:nvSpPr>
          <p:cNvPr id="3" name="Content Placeholder 2">
            <a:extLst>
              <a:ext uri="{FF2B5EF4-FFF2-40B4-BE49-F238E27FC236}">
                <a16:creationId xmlns:a16="http://schemas.microsoft.com/office/drawing/2014/main" id="{41334B7C-FA3E-3A4F-AA98-CCCD803A6AD4}"/>
              </a:ext>
            </a:extLst>
          </p:cNvPr>
          <p:cNvSpPr>
            <a:spLocks noGrp="1"/>
          </p:cNvSpPr>
          <p:nvPr>
            <p:ph idx="1"/>
          </p:nvPr>
        </p:nvSpPr>
        <p:spPr>
          <a:xfrm>
            <a:off x="4936528" y="1969682"/>
            <a:ext cx="6417271" cy="398026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a:extLst>
              <a:ext uri="{FF2B5EF4-FFF2-40B4-BE49-F238E27FC236}">
                <a16:creationId xmlns:a16="http://schemas.microsoft.com/office/drawing/2014/main" id="{18923485-DB96-F649-8191-0AEED892DED3}"/>
              </a:ext>
            </a:extLst>
          </p:cNvPr>
          <p:cNvSpPr>
            <a:spLocks noGrp="1"/>
          </p:cNvSpPr>
          <p:nvPr>
            <p:ph type="ftr" sz="quarter" idx="11"/>
          </p:nvPr>
        </p:nvSpPr>
        <p:spPr>
          <a:xfrm>
            <a:off x="826434"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40117914-F569-694D-B248-6D11A1C31BB5}"/>
              </a:ext>
            </a:extLst>
          </p:cNvPr>
          <p:cNvSpPr>
            <a:spLocks noGrp="1"/>
          </p:cNvSpPr>
          <p:nvPr>
            <p:ph type="sldNum" sz="quarter" idx="12"/>
          </p:nvPr>
        </p:nvSpPr>
        <p:spPr>
          <a:xfrm>
            <a:off x="10382491" y="6257954"/>
            <a:ext cx="898284"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sp>
        <p:nvSpPr>
          <p:cNvPr id="9" name="Text Placeholder 2">
            <a:extLst>
              <a:ext uri="{FF2B5EF4-FFF2-40B4-BE49-F238E27FC236}">
                <a16:creationId xmlns:a16="http://schemas.microsoft.com/office/drawing/2014/main" id="{3E49BB0C-E056-7C44-B9C7-25825D6B50D3}"/>
              </a:ext>
            </a:extLst>
          </p:cNvPr>
          <p:cNvSpPr>
            <a:spLocks noGrp="1"/>
          </p:cNvSpPr>
          <p:nvPr>
            <p:ph type="body" idx="13"/>
          </p:nvPr>
        </p:nvSpPr>
        <p:spPr>
          <a:xfrm>
            <a:off x="839788" y="4029558"/>
            <a:ext cx="3720637" cy="1920391"/>
          </a:xfrm>
        </p:spPr>
        <p:txBody>
          <a:bodyPr anchor="t">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pic>
        <p:nvPicPr>
          <p:cNvPr id="15" name="Picture 14">
            <a:extLst>
              <a:ext uri="{FF2B5EF4-FFF2-40B4-BE49-F238E27FC236}">
                <a16:creationId xmlns:a16="http://schemas.microsoft.com/office/drawing/2014/main" id="{D2D62E1D-1A09-5446-ABB6-5DB7A8C59FEF}"/>
              </a:ext>
            </a:extLst>
          </p:cNvPr>
          <p:cNvPicPr>
            <a:picLocks noChangeAspect="1"/>
          </p:cNvPicPr>
          <p:nvPr/>
        </p:nvPicPr>
        <p:blipFill rotWithShape="1">
          <a:blip r:embed="rId2"/>
          <a:srcRect l="3493" t="54369" r="19211" b="29575"/>
          <a:stretch/>
        </p:blipFill>
        <p:spPr>
          <a:xfrm>
            <a:off x="-8635" y="543770"/>
            <a:ext cx="4790497" cy="552241"/>
          </a:xfrm>
          <a:prstGeom prst="rect">
            <a:avLst/>
          </a:prstGeom>
        </p:spPr>
      </p:pic>
      <p:pic>
        <p:nvPicPr>
          <p:cNvPr id="11" name="Picture 10">
            <a:extLst>
              <a:ext uri="{FF2B5EF4-FFF2-40B4-BE49-F238E27FC236}">
                <a16:creationId xmlns:a16="http://schemas.microsoft.com/office/drawing/2014/main" id="{3E6E7ED3-ACE5-5B42-BF94-A332C695A219}"/>
              </a:ext>
            </a:extLst>
          </p:cNvPr>
          <p:cNvPicPr>
            <a:picLocks noChangeAspect="1"/>
          </p:cNvPicPr>
          <p:nvPr/>
        </p:nvPicPr>
        <p:blipFill>
          <a:blip r:embed="rId3"/>
          <a:stretch>
            <a:fillRect/>
          </a:stretch>
        </p:blipFill>
        <p:spPr>
          <a:xfrm>
            <a:off x="10530926" y="481399"/>
            <a:ext cx="749593" cy="421200"/>
          </a:xfrm>
          <a:prstGeom prst="rect">
            <a:avLst/>
          </a:prstGeom>
        </p:spPr>
      </p:pic>
    </p:spTree>
    <p:extLst>
      <p:ext uri="{BB962C8B-B14F-4D97-AF65-F5344CB8AC3E}">
        <p14:creationId xmlns:p14="http://schemas.microsoft.com/office/powerpoint/2010/main" val="93227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EED151-CAA3-E94C-B188-C60234145302}"/>
              </a:ext>
            </a:extLst>
          </p:cNvPr>
          <p:cNvPicPr>
            <a:picLocks noChangeAspect="1"/>
          </p:cNvPicPr>
          <p:nvPr/>
        </p:nvPicPr>
        <p:blipFill rotWithShape="1">
          <a:blip r:embed="rId2"/>
          <a:srcRect l="9081" t="16984" r="3183" b="47619"/>
          <a:stretch/>
        </p:blipFill>
        <p:spPr>
          <a:xfrm>
            <a:off x="-173567" y="-1373939"/>
            <a:ext cx="12539132" cy="3661051"/>
          </a:xfrm>
          <a:prstGeom prst="rect">
            <a:avLst/>
          </a:prstGeom>
        </p:spPr>
      </p:pic>
      <p:sp>
        <p:nvSpPr>
          <p:cNvPr id="2" name="Title 1">
            <a:extLst>
              <a:ext uri="{FF2B5EF4-FFF2-40B4-BE49-F238E27FC236}">
                <a16:creationId xmlns:a16="http://schemas.microsoft.com/office/drawing/2014/main" id="{618BEC96-629F-DF4B-B490-19C0B23A7DBD}"/>
              </a:ext>
            </a:extLst>
          </p:cNvPr>
          <p:cNvSpPr>
            <a:spLocks noGrp="1"/>
          </p:cNvSpPr>
          <p:nvPr>
            <p:ph type="title"/>
          </p:nvPr>
        </p:nvSpPr>
        <p:spPr>
          <a:xfrm>
            <a:off x="2025570" y="2231799"/>
            <a:ext cx="8140860" cy="1360488"/>
          </a:xfrm>
        </p:spPr>
        <p:txBody>
          <a:bodyPr anchor="b">
            <a:normAutofit/>
          </a:bodyPr>
          <a:lstStyle>
            <a:lvl1pPr algn="ctr">
              <a:defRPr sz="4800"/>
            </a:lvl1pPr>
          </a:lstStyle>
          <a:p>
            <a:r>
              <a:rPr lang="nl-NL"/>
              <a:t>Klik om stijl te bewerken</a:t>
            </a:r>
            <a:endParaRPr lang="en-US"/>
          </a:p>
        </p:txBody>
      </p:sp>
      <p:sp>
        <p:nvSpPr>
          <p:cNvPr id="3" name="Text Placeholder 2">
            <a:extLst>
              <a:ext uri="{FF2B5EF4-FFF2-40B4-BE49-F238E27FC236}">
                <a16:creationId xmlns:a16="http://schemas.microsoft.com/office/drawing/2014/main" id="{7DC96A15-2CE8-804F-A68F-C8201ADF4291}"/>
              </a:ext>
            </a:extLst>
          </p:cNvPr>
          <p:cNvSpPr>
            <a:spLocks noGrp="1"/>
          </p:cNvSpPr>
          <p:nvPr>
            <p:ph type="body" idx="1"/>
          </p:nvPr>
        </p:nvSpPr>
        <p:spPr>
          <a:xfrm>
            <a:off x="3472890" y="3846767"/>
            <a:ext cx="5246221" cy="1360487"/>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6" name="Footer Placeholder 4">
            <a:extLst>
              <a:ext uri="{FF2B5EF4-FFF2-40B4-BE49-F238E27FC236}">
                <a16:creationId xmlns:a16="http://schemas.microsoft.com/office/drawing/2014/main" id="{3CCC2251-6B74-E142-8EC1-65031D492918}"/>
              </a:ext>
            </a:extLst>
          </p:cNvPr>
          <p:cNvSpPr>
            <a:spLocks noGrp="1"/>
          </p:cNvSpPr>
          <p:nvPr>
            <p:ph type="ftr" sz="quarter" idx="11"/>
          </p:nvPr>
        </p:nvSpPr>
        <p:spPr>
          <a:xfrm>
            <a:off x="909467"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7" name="Slide Number Placeholder 5">
            <a:extLst>
              <a:ext uri="{FF2B5EF4-FFF2-40B4-BE49-F238E27FC236}">
                <a16:creationId xmlns:a16="http://schemas.microsoft.com/office/drawing/2014/main" id="{61654979-23C2-A84D-90FC-28044DB2A524}"/>
              </a:ext>
            </a:extLst>
          </p:cNvPr>
          <p:cNvSpPr>
            <a:spLocks noGrp="1"/>
          </p:cNvSpPr>
          <p:nvPr>
            <p:ph type="sldNum" sz="quarter" idx="12"/>
          </p:nvPr>
        </p:nvSpPr>
        <p:spPr>
          <a:xfrm>
            <a:off x="10531184" y="6257954"/>
            <a:ext cx="749592"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8" name="Picture 7">
            <a:extLst>
              <a:ext uri="{FF2B5EF4-FFF2-40B4-BE49-F238E27FC236}">
                <a16:creationId xmlns:a16="http://schemas.microsoft.com/office/drawing/2014/main" id="{D488AB3B-9547-3442-9E7B-06AEDA9B9DAF}"/>
              </a:ext>
            </a:extLst>
          </p:cNvPr>
          <p:cNvPicPr>
            <a:picLocks noChangeAspect="1"/>
          </p:cNvPicPr>
          <p:nvPr/>
        </p:nvPicPr>
        <p:blipFill>
          <a:blip r:embed="rId3"/>
          <a:stretch>
            <a:fillRect/>
          </a:stretch>
        </p:blipFill>
        <p:spPr>
          <a:xfrm>
            <a:off x="5720259" y="6201879"/>
            <a:ext cx="749593" cy="421200"/>
          </a:xfrm>
          <a:prstGeom prst="rect">
            <a:avLst/>
          </a:prstGeom>
        </p:spPr>
      </p:pic>
    </p:spTree>
    <p:extLst>
      <p:ext uri="{BB962C8B-B14F-4D97-AF65-F5344CB8AC3E}">
        <p14:creationId xmlns:p14="http://schemas.microsoft.com/office/powerpoint/2010/main" val="213953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C1B1-2CB4-4342-AC93-8AC46BF87638}"/>
              </a:ext>
            </a:extLst>
          </p:cNvPr>
          <p:cNvSpPr>
            <a:spLocks noGrp="1"/>
          </p:cNvSpPr>
          <p:nvPr>
            <p:ph type="title"/>
          </p:nvPr>
        </p:nvSpPr>
        <p:spPr>
          <a:xfrm>
            <a:off x="838201" y="1825625"/>
            <a:ext cx="3877732" cy="1955961"/>
          </a:xfrm>
        </p:spPr>
        <p:txBody>
          <a:bodyPr anchor="t" anchorCtr="0"/>
          <a:lstStyle/>
          <a:p>
            <a:r>
              <a:rPr lang="nl-NL"/>
              <a:t>Klik om stijl te bewerken</a:t>
            </a:r>
            <a:endParaRPr lang="en-US"/>
          </a:p>
        </p:txBody>
      </p:sp>
      <p:sp>
        <p:nvSpPr>
          <p:cNvPr id="3" name="Content Placeholder 2">
            <a:extLst>
              <a:ext uri="{FF2B5EF4-FFF2-40B4-BE49-F238E27FC236}">
                <a16:creationId xmlns:a16="http://schemas.microsoft.com/office/drawing/2014/main" id="{54443228-06D4-F848-9CA4-06063ABD6E61}"/>
              </a:ext>
            </a:extLst>
          </p:cNvPr>
          <p:cNvSpPr>
            <a:spLocks noGrp="1"/>
          </p:cNvSpPr>
          <p:nvPr>
            <p:ph sz="half" idx="1"/>
          </p:nvPr>
        </p:nvSpPr>
        <p:spPr>
          <a:xfrm>
            <a:off x="4893733" y="1825625"/>
            <a:ext cx="3141133" cy="4124325"/>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2C7C9005-6106-694D-9D25-50340BC8DAEB}"/>
              </a:ext>
            </a:extLst>
          </p:cNvPr>
          <p:cNvSpPr>
            <a:spLocks noGrp="1"/>
          </p:cNvSpPr>
          <p:nvPr>
            <p:ph sz="half" idx="2"/>
          </p:nvPr>
        </p:nvSpPr>
        <p:spPr>
          <a:xfrm>
            <a:off x="8212666" y="1825625"/>
            <a:ext cx="3141133" cy="4124325"/>
          </a:xfrm>
        </p:spPr>
        <p:txBody>
          <a:bodyPr>
            <a:normAutofit/>
          </a:bodyPr>
          <a:lstStyle>
            <a:lvl1pPr>
              <a:defRPr sz="2000"/>
            </a:lvl1pPr>
            <a:lvl2pPr>
              <a:defRPr sz="1800"/>
            </a:lvl2pPr>
            <a:lvl3pPr>
              <a:defRPr sz="16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4" name="Footer Placeholder 4">
            <a:extLst>
              <a:ext uri="{FF2B5EF4-FFF2-40B4-BE49-F238E27FC236}">
                <a16:creationId xmlns:a16="http://schemas.microsoft.com/office/drawing/2014/main" id="{BDBFD9DC-9C92-844E-AC49-5E2C4B0469BD}"/>
              </a:ext>
            </a:extLst>
          </p:cNvPr>
          <p:cNvSpPr>
            <a:spLocks noGrp="1"/>
          </p:cNvSpPr>
          <p:nvPr>
            <p:ph type="ftr" sz="quarter" idx="11"/>
          </p:nvPr>
        </p:nvSpPr>
        <p:spPr>
          <a:xfrm>
            <a:off x="911225"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5" name="Slide Number Placeholder 5">
            <a:extLst>
              <a:ext uri="{FF2B5EF4-FFF2-40B4-BE49-F238E27FC236}">
                <a16:creationId xmlns:a16="http://schemas.microsoft.com/office/drawing/2014/main" id="{C069319F-189C-834B-8ED2-1BC640AF9485}"/>
              </a:ext>
            </a:extLst>
          </p:cNvPr>
          <p:cNvSpPr>
            <a:spLocks noGrp="1"/>
          </p:cNvSpPr>
          <p:nvPr>
            <p:ph type="sldNum" sz="quarter" idx="12"/>
          </p:nvPr>
        </p:nvSpPr>
        <p:spPr>
          <a:xfrm>
            <a:off x="10625559" y="6257954"/>
            <a:ext cx="655216"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1" name="Picture 10">
            <a:extLst>
              <a:ext uri="{FF2B5EF4-FFF2-40B4-BE49-F238E27FC236}">
                <a16:creationId xmlns:a16="http://schemas.microsoft.com/office/drawing/2014/main" id="{2904FF10-F3D2-724E-B742-0B59EC66D305}"/>
              </a:ext>
            </a:extLst>
          </p:cNvPr>
          <p:cNvPicPr>
            <a:picLocks noChangeAspect="1"/>
          </p:cNvPicPr>
          <p:nvPr/>
        </p:nvPicPr>
        <p:blipFill rotWithShape="1">
          <a:blip r:embed="rId2"/>
          <a:srcRect l="3493" t="54369" r="19211" b="29575"/>
          <a:stretch/>
        </p:blipFill>
        <p:spPr>
          <a:xfrm>
            <a:off x="-8635" y="484650"/>
            <a:ext cx="4790497" cy="552241"/>
          </a:xfrm>
          <a:prstGeom prst="rect">
            <a:avLst/>
          </a:prstGeom>
        </p:spPr>
      </p:pic>
      <p:sp>
        <p:nvSpPr>
          <p:cNvPr id="12" name="Text Placeholder 2">
            <a:extLst>
              <a:ext uri="{FF2B5EF4-FFF2-40B4-BE49-F238E27FC236}">
                <a16:creationId xmlns:a16="http://schemas.microsoft.com/office/drawing/2014/main" id="{4803F46C-3937-D54E-A59D-47AB6ECBEB92}"/>
              </a:ext>
            </a:extLst>
          </p:cNvPr>
          <p:cNvSpPr>
            <a:spLocks noGrp="1"/>
          </p:cNvSpPr>
          <p:nvPr>
            <p:ph type="body" idx="13" hasCustomPrompt="1"/>
          </p:nvPr>
        </p:nvSpPr>
        <p:spPr>
          <a:xfrm>
            <a:off x="839788" y="3781586"/>
            <a:ext cx="3942074" cy="2168364"/>
          </a:xfrm>
        </p:spPr>
        <p:txBody>
          <a:bodyPr anchor="t">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subtitle</a:t>
            </a:r>
          </a:p>
        </p:txBody>
      </p:sp>
      <p:pic>
        <p:nvPicPr>
          <p:cNvPr id="13" name="Picture 12">
            <a:extLst>
              <a:ext uri="{FF2B5EF4-FFF2-40B4-BE49-F238E27FC236}">
                <a16:creationId xmlns:a16="http://schemas.microsoft.com/office/drawing/2014/main" id="{621213B8-276E-4A44-BE88-5B12AF7A4411}"/>
              </a:ext>
            </a:extLst>
          </p:cNvPr>
          <p:cNvPicPr>
            <a:picLocks noChangeAspect="1"/>
          </p:cNvPicPr>
          <p:nvPr/>
        </p:nvPicPr>
        <p:blipFill>
          <a:blip r:embed="rId3"/>
          <a:stretch>
            <a:fillRect/>
          </a:stretch>
        </p:blipFill>
        <p:spPr>
          <a:xfrm>
            <a:off x="10533070" y="484650"/>
            <a:ext cx="749593" cy="421200"/>
          </a:xfrm>
          <a:prstGeom prst="rect">
            <a:avLst/>
          </a:prstGeom>
        </p:spPr>
      </p:pic>
    </p:spTree>
    <p:extLst>
      <p:ext uri="{BB962C8B-B14F-4D97-AF65-F5344CB8AC3E}">
        <p14:creationId xmlns:p14="http://schemas.microsoft.com/office/powerpoint/2010/main" val="328936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8DFB-24B9-8446-AC65-A597A977E94C}"/>
              </a:ext>
            </a:extLst>
          </p:cNvPr>
          <p:cNvSpPr>
            <a:spLocks noGrp="1"/>
          </p:cNvSpPr>
          <p:nvPr>
            <p:ph type="title"/>
          </p:nvPr>
        </p:nvSpPr>
        <p:spPr>
          <a:xfrm>
            <a:off x="839788" y="1373159"/>
            <a:ext cx="3942074" cy="2971302"/>
          </a:xfrm>
        </p:spPr>
        <p:txBody>
          <a:bodyPr anchor="t" anchorCtr="0"/>
          <a:lstStyle/>
          <a:p>
            <a:r>
              <a:rPr lang="nl-NL"/>
              <a:t>Klik om stijl te bewerken</a:t>
            </a:r>
            <a:endParaRPr lang="en-US"/>
          </a:p>
        </p:txBody>
      </p:sp>
      <p:sp>
        <p:nvSpPr>
          <p:cNvPr id="3" name="Text Placeholder 2">
            <a:extLst>
              <a:ext uri="{FF2B5EF4-FFF2-40B4-BE49-F238E27FC236}">
                <a16:creationId xmlns:a16="http://schemas.microsoft.com/office/drawing/2014/main" id="{36452301-03BE-B54F-BDF5-E8F9590A8EF0}"/>
              </a:ext>
            </a:extLst>
          </p:cNvPr>
          <p:cNvSpPr>
            <a:spLocks noGrp="1"/>
          </p:cNvSpPr>
          <p:nvPr>
            <p:ph type="body" idx="1"/>
          </p:nvPr>
        </p:nvSpPr>
        <p:spPr>
          <a:xfrm>
            <a:off x="4965692" y="1373159"/>
            <a:ext cx="3095311" cy="823912"/>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66678377-4AAF-614E-99C1-51B04CED0DD8}"/>
              </a:ext>
            </a:extLst>
          </p:cNvPr>
          <p:cNvSpPr>
            <a:spLocks noGrp="1"/>
          </p:cNvSpPr>
          <p:nvPr>
            <p:ph sz="half" idx="2"/>
          </p:nvPr>
        </p:nvSpPr>
        <p:spPr>
          <a:xfrm>
            <a:off x="4965692" y="2370667"/>
            <a:ext cx="3095311" cy="3579283"/>
          </a:xfrm>
        </p:spPr>
        <p:txBody>
          <a:bodyPr>
            <a:normAutofit/>
          </a:bodyPr>
          <a:lstStyle>
            <a:lvl1pPr>
              <a:defRPr sz="1600"/>
            </a:lvl1pPr>
            <a:lvl2pPr>
              <a:defRPr sz="1400"/>
            </a:lvl2pPr>
            <a:lvl3pPr>
              <a:defRPr sz="1200"/>
            </a:lvl3pPr>
            <a:lvl4pPr>
              <a:defRPr sz="1100"/>
            </a:lvl4pPr>
            <a:lvl5pPr>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2A1203EC-A242-524F-9D66-0C51FA00543D}"/>
              </a:ext>
            </a:extLst>
          </p:cNvPr>
          <p:cNvSpPr>
            <a:spLocks noGrp="1"/>
          </p:cNvSpPr>
          <p:nvPr>
            <p:ph type="body" sz="quarter" idx="3"/>
          </p:nvPr>
        </p:nvSpPr>
        <p:spPr>
          <a:xfrm>
            <a:off x="8244833" y="1373159"/>
            <a:ext cx="3110554" cy="823912"/>
          </a:xfrm>
        </p:spPr>
        <p:txBody>
          <a:bodyPr anchor="b"/>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00479CAF-77DF-664F-9B63-D5CAA7994BCB}"/>
              </a:ext>
            </a:extLst>
          </p:cNvPr>
          <p:cNvSpPr>
            <a:spLocks noGrp="1"/>
          </p:cNvSpPr>
          <p:nvPr>
            <p:ph sz="quarter" idx="4"/>
          </p:nvPr>
        </p:nvSpPr>
        <p:spPr>
          <a:xfrm>
            <a:off x="8244833" y="2370667"/>
            <a:ext cx="3110554" cy="3579283"/>
          </a:xfrm>
        </p:spPr>
        <p:txBody>
          <a:bodyPr>
            <a:normAutofit/>
          </a:bodyPr>
          <a:lstStyle>
            <a:lvl1pPr>
              <a:defRPr sz="1600"/>
            </a:lvl1pPr>
            <a:lvl2pPr>
              <a:defRPr sz="1400"/>
            </a:lvl2pPr>
            <a:lvl3pPr>
              <a:defRPr sz="1200"/>
            </a:lvl3pPr>
            <a:lvl4pPr>
              <a:defRPr sz="1100"/>
            </a:lvl4pPr>
            <a:lvl5pPr>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Footer Placeholder 4">
            <a:extLst>
              <a:ext uri="{FF2B5EF4-FFF2-40B4-BE49-F238E27FC236}">
                <a16:creationId xmlns:a16="http://schemas.microsoft.com/office/drawing/2014/main" id="{9B349468-ACFE-7C4C-A67E-3A26B605A94B}"/>
              </a:ext>
            </a:extLst>
          </p:cNvPr>
          <p:cNvSpPr>
            <a:spLocks noGrp="1"/>
          </p:cNvSpPr>
          <p:nvPr>
            <p:ph type="ftr" sz="quarter" idx="11"/>
          </p:nvPr>
        </p:nvSpPr>
        <p:spPr>
          <a:xfrm>
            <a:off x="911225" y="6257954"/>
            <a:ext cx="2962835" cy="365125"/>
          </a:xfrm>
        </p:spPr>
        <p:txBody>
          <a:bodyPr/>
          <a:lstStyle>
            <a:lvl1pPr algn="l">
              <a:defRPr b="0" i="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1" name="Slide Number Placeholder 5">
            <a:extLst>
              <a:ext uri="{FF2B5EF4-FFF2-40B4-BE49-F238E27FC236}">
                <a16:creationId xmlns:a16="http://schemas.microsoft.com/office/drawing/2014/main" id="{A73425D3-3FA7-DC41-A613-AD93F0E8EB45}"/>
              </a:ext>
            </a:extLst>
          </p:cNvPr>
          <p:cNvSpPr>
            <a:spLocks noGrp="1"/>
          </p:cNvSpPr>
          <p:nvPr>
            <p:ph type="sldNum" sz="quarter" idx="12"/>
          </p:nvPr>
        </p:nvSpPr>
        <p:spPr>
          <a:xfrm>
            <a:off x="10370916" y="6257954"/>
            <a:ext cx="909859" cy="365125"/>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C6BFB0B-7421-804D-9617-8460DF464CA0}" type="slidenum">
              <a:rPr lang="en-US" smtClean="0"/>
              <a:pPr/>
              <a:t>‹nr.›</a:t>
            </a:fld>
            <a:endParaRPr lang="en-US"/>
          </a:p>
        </p:txBody>
      </p:sp>
      <p:pic>
        <p:nvPicPr>
          <p:cNvPr id="13" name="Picture 12">
            <a:extLst>
              <a:ext uri="{FF2B5EF4-FFF2-40B4-BE49-F238E27FC236}">
                <a16:creationId xmlns:a16="http://schemas.microsoft.com/office/drawing/2014/main" id="{BBE4A196-3D23-6946-B5F8-A747CCB3DC5A}"/>
              </a:ext>
            </a:extLst>
          </p:cNvPr>
          <p:cNvPicPr>
            <a:picLocks noChangeAspect="1"/>
          </p:cNvPicPr>
          <p:nvPr/>
        </p:nvPicPr>
        <p:blipFill rotWithShape="1">
          <a:blip r:embed="rId2"/>
          <a:srcRect l="3493" t="54369" r="19211" b="29575"/>
          <a:stretch/>
        </p:blipFill>
        <p:spPr>
          <a:xfrm>
            <a:off x="-8635" y="484650"/>
            <a:ext cx="4790497" cy="552241"/>
          </a:xfrm>
          <a:prstGeom prst="rect">
            <a:avLst/>
          </a:prstGeom>
        </p:spPr>
      </p:pic>
      <p:pic>
        <p:nvPicPr>
          <p:cNvPr id="14" name="Picture 13">
            <a:extLst>
              <a:ext uri="{FF2B5EF4-FFF2-40B4-BE49-F238E27FC236}">
                <a16:creationId xmlns:a16="http://schemas.microsoft.com/office/drawing/2014/main" id="{CC8BD5A1-3BAD-3E49-ABF1-75184BE224BA}"/>
              </a:ext>
            </a:extLst>
          </p:cNvPr>
          <p:cNvPicPr>
            <a:picLocks noChangeAspect="1"/>
          </p:cNvPicPr>
          <p:nvPr/>
        </p:nvPicPr>
        <p:blipFill>
          <a:blip r:embed="rId3"/>
          <a:stretch>
            <a:fillRect/>
          </a:stretch>
        </p:blipFill>
        <p:spPr>
          <a:xfrm>
            <a:off x="10533070" y="484650"/>
            <a:ext cx="749593" cy="421200"/>
          </a:xfrm>
          <a:prstGeom prst="rect">
            <a:avLst/>
          </a:prstGeom>
        </p:spPr>
      </p:pic>
    </p:spTree>
    <p:extLst>
      <p:ext uri="{BB962C8B-B14F-4D97-AF65-F5344CB8AC3E}">
        <p14:creationId xmlns:p14="http://schemas.microsoft.com/office/powerpoint/2010/main" val="414776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D6A8B-1B65-F040-8935-80D079419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a:extLst>
              <a:ext uri="{FF2B5EF4-FFF2-40B4-BE49-F238E27FC236}">
                <a16:creationId xmlns:a16="http://schemas.microsoft.com/office/drawing/2014/main" id="{D9C0FF43-8B51-0249-A70C-E4C18215FD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a:extLst>
              <a:ext uri="{FF2B5EF4-FFF2-40B4-BE49-F238E27FC236}">
                <a16:creationId xmlns:a16="http://schemas.microsoft.com/office/drawing/2014/main" id="{11A58791-F204-B241-980A-9D30469D0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128"/>
                <a:ea typeface="Gotham Book" panose="02000604040000020004" pitchFamily="2" charset="-128"/>
              </a:defRPr>
            </a:lvl1pPr>
          </a:lstStyle>
          <a:p>
            <a:endParaRPr lang="en-US"/>
          </a:p>
        </p:txBody>
      </p:sp>
      <p:sp>
        <p:nvSpPr>
          <p:cNvPr id="6" name="Slide Number Placeholder 5">
            <a:extLst>
              <a:ext uri="{FF2B5EF4-FFF2-40B4-BE49-F238E27FC236}">
                <a16:creationId xmlns:a16="http://schemas.microsoft.com/office/drawing/2014/main" id="{79E7EE13-C880-724E-9812-D3833162BAE1}"/>
              </a:ext>
            </a:extLst>
          </p:cNvPr>
          <p:cNvSpPr>
            <a:spLocks noGrp="1"/>
          </p:cNvSpPr>
          <p:nvPr>
            <p:ph type="sldNum" sz="quarter" idx="4"/>
          </p:nvPr>
        </p:nvSpPr>
        <p:spPr>
          <a:xfrm>
            <a:off x="8537575"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128"/>
                <a:ea typeface="Gotham Book" panose="02000604040000020004" pitchFamily="2" charset="-128"/>
              </a:defRPr>
            </a:lvl1pPr>
          </a:lstStyle>
          <a:p>
            <a:fld id="{5C6BFB0B-7421-804D-9617-8460DF464CA0}" type="slidenum">
              <a:rPr lang="en-US" smtClean="0"/>
              <a:pPr/>
              <a:t>‹nr.›</a:t>
            </a:fld>
            <a:endParaRPr lang="en-US"/>
          </a:p>
        </p:txBody>
      </p:sp>
      <p:grpSp>
        <p:nvGrpSpPr>
          <p:cNvPr id="12" name="Group 11">
            <a:extLst>
              <a:ext uri="{FF2B5EF4-FFF2-40B4-BE49-F238E27FC236}">
                <a16:creationId xmlns:a16="http://schemas.microsoft.com/office/drawing/2014/main" id="{5BD8255D-9720-F448-888E-364B00202501}"/>
              </a:ext>
            </a:extLst>
          </p:cNvPr>
          <p:cNvGrpSpPr/>
          <p:nvPr/>
        </p:nvGrpSpPr>
        <p:grpSpPr>
          <a:xfrm>
            <a:off x="911225" y="-582707"/>
            <a:ext cx="10369550" cy="268942"/>
            <a:chOff x="0" y="-582707"/>
            <a:chExt cx="12192000" cy="268942"/>
          </a:xfrm>
        </p:grpSpPr>
        <p:sp>
          <p:nvSpPr>
            <p:cNvPr id="8" name="Rectangle 7">
              <a:extLst>
                <a:ext uri="{FF2B5EF4-FFF2-40B4-BE49-F238E27FC236}">
                  <a16:creationId xmlns:a16="http://schemas.microsoft.com/office/drawing/2014/main" id="{60CF049F-1EF9-4048-A782-FB5377A7B3CC}"/>
                </a:ext>
              </a:extLst>
            </p:cNvPr>
            <p:cNvSpPr/>
            <p:nvPr/>
          </p:nvSpPr>
          <p:spPr>
            <a:xfrm>
              <a:off x="0" y="-582706"/>
              <a:ext cx="4064000" cy="2689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0B5C4D-8B21-1A4C-8449-59C6E2134336}"/>
                </a:ext>
              </a:extLst>
            </p:cNvPr>
            <p:cNvSpPr/>
            <p:nvPr/>
          </p:nvSpPr>
          <p:spPr>
            <a:xfrm>
              <a:off x="4064000" y="-582707"/>
              <a:ext cx="4064000" cy="268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BAE0FC-243B-8C4B-AF89-6A53B3C7B3E7}"/>
                </a:ext>
              </a:extLst>
            </p:cNvPr>
            <p:cNvSpPr/>
            <p:nvPr/>
          </p:nvSpPr>
          <p:spPr>
            <a:xfrm>
              <a:off x="8128000" y="-582707"/>
              <a:ext cx="4064000" cy="268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157979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5" r:id="rId4"/>
    <p:sldLayoutId id="2147483650" r:id="rId5"/>
    <p:sldLayoutId id="2147483663" r:id="rId6"/>
    <p:sldLayoutId id="2147483651" r:id="rId7"/>
    <p:sldLayoutId id="2147483652" r:id="rId8"/>
    <p:sldLayoutId id="2147483653" r:id="rId9"/>
    <p:sldLayoutId id="2147483654" r:id="rId10"/>
    <p:sldLayoutId id="2147483666" r:id="rId11"/>
    <p:sldLayoutId id="2147483655" r:id="rId12"/>
    <p:sldLayoutId id="2147483656" r:id="rId13"/>
    <p:sldLayoutId id="2147483657" r:id="rId14"/>
    <p:sldLayoutId id="2147483659" r:id="rId15"/>
    <p:sldLayoutId id="2147483658" r:id="rId16"/>
  </p:sldLayoutIdLst>
  <p:txStyles>
    <p:title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i.jansen@slo.nl" TargetMode="External"/><Relationship Id="rId4" Type="http://schemas.openxmlformats.org/officeDocument/2006/relationships/hyperlink" Target="mailto:a.heder@slo.n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jpeg"/><Relationship Id="rId7"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mailto:info.basisvaardigheden@slo.nl"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jpeg"/><Relationship Id="rId7" Type="http://schemas.openxmlformats.org/officeDocument/2006/relationships/hyperlink" Target="mailto:i.jansen@slo.n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mailto:A.herder@slo.nl" TargetMode="External"/><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slo.nl/thema/meer/taalgericht-vakonderwijs/netwerk-taalrijk-onderwijs-vo/"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actualisatiekerndoelen.nl/updates/meld-je-aan-voor-de-fase-van-beproeven" TargetMode="External"/><Relationship Id="rId4" Type="http://schemas.openxmlformats.org/officeDocument/2006/relationships/hyperlink" Target="mailto:actualisatiebeproeven@slo.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slo.nl/publicaties/?ActLbl=conceptkerndoelen-leergebied-nederlands&amp;ActItmIdt=22842"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slo.nl/thema/meer/basisvaardighede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slo.nl/thema/meer/basisvaardighede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mailto:actualisatiebeproeven@slo.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9E408-260B-4580-B514-C5063CC87B93}"/>
              </a:ext>
            </a:extLst>
          </p:cNvPr>
          <p:cNvSpPr>
            <a:spLocks noGrp="1"/>
          </p:cNvSpPr>
          <p:nvPr>
            <p:ph type="ctrTitle"/>
          </p:nvPr>
        </p:nvSpPr>
        <p:spPr/>
        <p:txBody>
          <a:bodyPr>
            <a:normAutofit/>
          </a:bodyPr>
          <a:lstStyle/>
          <a:p>
            <a:r>
              <a:rPr lang="nl-NL" sz="6000">
                <a:latin typeface="Montserrat" panose="00000500000000000000" pitchFamily="2" charset="0"/>
              </a:rPr>
              <a:t>Welkom! </a:t>
            </a:r>
          </a:p>
        </p:txBody>
      </p:sp>
      <p:sp>
        <p:nvSpPr>
          <p:cNvPr id="3" name="Ondertitel 2">
            <a:extLst>
              <a:ext uri="{FF2B5EF4-FFF2-40B4-BE49-F238E27FC236}">
                <a16:creationId xmlns:a16="http://schemas.microsoft.com/office/drawing/2014/main" id="{17CF1EBC-03C5-4A9B-93B0-826221FEFE2E}"/>
              </a:ext>
            </a:extLst>
          </p:cNvPr>
          <p:cNvSpPr>
            <a:spLocks noGrp="1"/>
          </p:cNvSpPr>
          <p:nvPr>
            <p:ph type="subTitle" idx="1"/>
          </p:nvPr>
        </p:nvSpPr>
        <p:spPr/>
        <p:txBody>
          <a:bodyPr/>
          <a:lstStyle/>
          <a:p>
            <a:r>
              <a:rPr lang="nl-NL" sz="2400" b="1" dirty="0">
                <a:latin typeface="Montserrat" panose="00000500000000000000" pitchFamily="2" charset="0"/>
              </a:rPr>
              <a:t>Webinar Netwerk taalrijk onderwijs v0</a:t>
            </a:r>
          </a:p>
          <a:p>
            <a:r>
              <a:rPr lang="nl-NL" sz="2400" dirty="0">
                <a:latin typeface="Montserrat" panose="00000500000000000000" pitchFamily="2" charset="0"/>
              </a:rPr>
              <a:t> 3 oktober 2023 | 15.30-17.00 uur </a:t>
            </a:r>
            <a:endParaRPr lang="nl-NL" dirty="0">
              <a:latin typeface="Montserrat" panose="00000500000000000000" pitchFamily="2" charset="0"/>
            </a:endParaRPr>
          </a:p>
        </p:txBody>
      </p:sp>
      <p:pic>
        <p:nvPicPr>
          <p:cNvPr id="4" name="Afbeelding 3" descr="Afbeelding met tekst&#10;&#10;Automatisch gegenereerde beschrijving">
            <a:extLst>
              <a:ext uri="{FF2B5EF4-FFF2-40B4-BE49-F238E27FC236}">
                <a16:creationId xmlns:a16="http://schemas.microsoft.com/office/drawing/2014/main" id="{EC795C7F-693B-4E0D-B582-EEA6774FA7EF}"/>
              </a:ext>
            </a:extLst>
          </p:cNvPr>
          <p:cNvPicPr>
            <a:picLocks noChangeAspect="1"/>
          </p:cNvPicPr>
          <p:nvPr/>
        </p:nvPicPr>
        <p:blipFill>
          <a:blip r:embed="rId3"/>
          <a:stretch>
            <a:fillRect/>
          </a:stretch>
        </p:blipFill>
        <p:spPr>
          <a:xfrm>
            <a:off x="-219075" y="5905500"/>
            <a:ext cx="4610100" cy="1085850"/>
          </a:xfrm>
          <a:prstGeom prst="rect">
            <a:avLst/>
          </a:prstGeom>
        </p:spPr>
      </p:pic>
      <p:sp>
        <p:nvSpPr>
          <p:cNvPr id="5" name="Tekstvak 4">
            <a:extLst>
              <a:ext uri="{FF2B5EF4-FFF2-40B4-BE49-F238E27FC236}">
                <a16:creationId xmlns:a16="http://schemas.microsoft.com/office/drawing/2014/main" id="{EAB9CBB1-8117-1CCD-72E1-B9A191F2C951}"/>
              </a:ext>
            </a:extLst>
          </p:cNvPr>
          <p:cNvSpPr txBox="1"/>
          <p:nvPr/>
        </p:nvSpPr>
        <p:spPr>
          <a:xfrm>
            <a:off x="6347639" y="5736318"/>
            <a:ext cx="3806456" cy="1200329"/>
          </a:xfrm>
          <a:prstGeom prst="rect">
            <a:avLst/>
          </a:prstGeom>
          <a:noFill/>
        </p:spPr>
        <p:txBody>
          <a:bodyPr wrap="square" rtlCol="0">
            <a:spAutoFit/>
          </a:bodyPr>
          <a:lstStyle/>
          <a:p>
            <a:pPr>
              <a:lnSpc>
                <a:spcPct val="150000"/>
              </a:lnSpc>
            </a:pPr>
            <a:r>
              <a:rPr lang="nl-NL" dirty="0">
                <a:solidFill>
                  <a:schemeClr val="bg1"/>
                </a:solidFill>
                <a:latin typeface="Montserrat" panose="00000500000000000000" pitchFamily="2" charset="0"/>
              </a:rPr>
              <a:t>Anke Herder </a:t>
            </a:r>
            <a:r>
              <a:rPr lang="nl-NL" dirty="0">
                <a:solidFill>
                  <a:schemeClr val="bg1"/>
                </a:solidFill>
                <a:latin typeface="Montserrat" panose="00000500000000000000" pitchFamily="2" charset="0"/>
                <a:hlinkClick r:id="rId4"/>
              </a:rPr>
              <a:t>a.herder@slo.nl</a:t>
            </a:r>
            <a:endParaRPr lang="nl-NL" dirty="0">
              <a:solidFill>
                <a:schemeClr val="bg1"/>
              </a:solidFill>
              <a:latin typeface="Montserrat" panose="00000500000000000000" pitchFamily="2" charset="0"/>
            </a:endParaRPr>
          </a:p>
          <a:p>
            <a:pPr>
              <a:lnSpc>
                <a:spcPct val="150000"/>
              </a:lnSpc>
            </a:pPr>
            <a:r>
              <a:rPr lang="nl-NL" dirty="0">
                <a:solidFill>
                  <a:schemeClr val="bg1"/>
                </a:solidFill>
                <a:latin typeface="Montserrat" panose="00000500000000000000" pitchFamily="2" charset="0"/>
              </a:rPr>
              <a:t>Inge Jansen </a:t>
            </a:r>
            <a:r>
              <a:rPr lang="nl-NL" dirty="0">
                <a:solidFill>
                  <a:schemeClr val="bg1"/>
                </a:solidFill>
                <a:latin typeface="Montserrat" panose="00000500000000000000" pitchFamily="2" charset="0"/>
                <a:hlinkClick r:id="rId5"/>
              </a:rPr>
              <a:t>i.jansen@slo.nl</a:t>
            </a:r>
            <a:endParaRPr lang="nl-NL" dirty="0">
              <a:solidFill>
                <a:schemeClr val="bg1"/>
              </a:solidFill>
              <a:latin typeface="Montserrat" panose="00000500000000000000" pitchFamily="2" charset="0"/>
            </a:endParaRPr>
          </a:p>
          <a:p>
            <a:endParaRPr lang="nl-NL" dirty="0">
              <a:solidFill>
                <a:schemeClr val="bg1"/>
              </a:solidFill>
            </a:endParaRPr>
          </a:p>
        </p:txBody>
      </p:sp>
    </p:spTree>
    <p:extLst>
      <p:ext uri="{BB962C8B-B14F-4D97-AF65-F5344CB8AC3E}">
        <p14:creationId xmlns:p14="http://schemas.microsoft.com/office/powerpoint/2010/main" val="324570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C4AD8-33A1-4C7D-8247-062FB6FABE1B}"/>
              </a:ext>
            </a:extLst>
          </p:cNvPr>
          <p:cNvSpPr>
            <a:spLocks noGrp="1"/>
          </p:cNvSpPr>
          <p:nvPr>
            <p:ph type="title"/>
          </p:nvPr>
        </p:nvSpPr>
        <p:spPr>
          <a:xfrm>
            <a:off x="381000" y="1805269"/>
            <a:ext cx="3943662" cy="1846965"/>
          </a:xfrm>
        </p:spPr>
        <p:txBody>
          <a:bodyPr/>
          <a:lstStyle/>
          <a:p>
            <a:r>
              <a:rPr lang="nl-NL">
                <a:latin typeface="Montserrat" panose="00000500000000000000" pitchFamily="2" charset="0"/>
              </a:rPr>
              <a:t>Presentaties</a:t>
            </a:r>
          </a:p>
        </p:txBody>
      </p:sp>
      <p:sp>
        <p:nvSpPr>
          <p:cNvPr id="5" name="Tijdelijke aanduiding voor inhoud 4">
            <a:extLst>
              <a:ext uri="{FF2B5EF4-FFF2-40B4-BE49-F238E27FC236}">
                <a16:creationId xmlns:a16="http://schemas.microsoft.com/office/drawing/2014/main" id="{D0CE33EC-9518-4AEA-813E-BF893B7FA966}"/>
              </a:ext>
            </a:extLst>
          </p:cNvPr>
          <p:cNvSpPr>
            <a:spLocks noGrp="1"/>
          </p:cNvSpPr>
          <p:nvPr>
            <p:ph idx="1"/>
          </p:nvPr>
        </p:nvSpPr>
        <p:spPr>
          <a:xfrm>
            <a:off x="4808336" y="1984917"/>
            <a:ext cx="7254240" cy="4031941"/>
          </a:xfrm>
        </p:spPr>
        <p:txBody>
          <a:bodyPr/>
          <a:lstStyle/>
          <a:p>
            <a:pPr>
              <a:spcBef>
                <a:spcPts val="600"/>
              </a:spcBef>
            </a:pPr>
            <a:r>
              <a:rPr lang="nl-NL" dirty="0">
                <a:solidFill>
                  <a:schemeClr val="tx2"/>
                </a:solidFill>
                <a:latin typeface="Montserrat" panose="00000500000000000000" pitchFamily="2" charset="0"/>
              </a:rPr>
              <a:t>15.45-16.15	</a:t>
            </a:r>
            <a:r>
              <a:rPr lang="nl-NL" b="1" i="0" dirty="0">
                <a:solidFill>
                  <a:schemeClr val="tx2"/>
                </a:solidFill>
                <a:effectLst/>
                <a:latin typeface="Montserrat" panose="00000500000000000000" pitchFamily="2" charset="0"/>
              </a:rPr>
              <a:t>Samenwerken aan taalkrachtig onderwijs</a:t>
            </a:r>
          </a:p>
          <a:p>
            <a:r>
              <a:rPr lang="nl-NL" b="1" dirty="0">
                <a:solidFill>
                  <a:schemeClr val="tx2"/>
                </a:solidFill>
                <a:latin typeface="Montserrat" panose="00000500000000000000" pitchFamily="2" charset="0"/>
              </a:rPr>
              <a:t>		</a:t>
            </a:r>
            <a:r>
              <a:rPr lang="nl-NL" dirty="0">
                <a:latin typeface="Montserrat" panose="00000500000000000000" pitchFamily="2" charset="0"/>
              </a:rPr>
              <a:t>Cindy Kuiper &amp; Annalien </a:t>
            </a:r>
            <a:r>
              <a:rPr lang="nl-NL" dirty="0" err="1">
                <a:latin typeface="Montserrat" panose="00000500000000000000" pitchFamily="2" charset="0"/>
              </a:rPr>
              <a:t>Prozee</a:t>
            </a:r>
            <a:endParaRPr lang="nl-NL" dirty="0">
              <a:latin typeface="Montserrat" panose="00000500000000000000" pitchFamily="2" charset="0"/>
            </a:endParaRPr>
          </a:p>
          <a:p>
            <a:endParaRPr lang="nl-NL" dirty="0">
              <a:solidFill>
                <a:schemeClr val="tx2"/>
              </a:solidFill>
              <a:latin typeface="Montserrat" panose="00000500000000000000" pitchFamily="2" charset="0"/>
            </a:endParaRPr>
          </a:p>
          <a:p>
            <a:pPr>
              <a:lnSpc>
                <a:spcPct val="100000"/>
              </a:lnSpc>
              <a:spcBef>
                <a:spcPts val="600"/>
              </a:spcBef>
            </a:pPr>
            <a:r>
              <a:rPr lang="nl-NL" dirty="0">
                <a:solidFill>
                  <a:schemeClr val="tx2"/>
                </a:solidFill>
                <a:latin typeface="Montserrat" panose="00000500000000000000" pitchFamily="2" charset="0"/>
              </a:rPr>
              <a:t>16.15-16.45	</a:t>
            </a:r>
            <a:r>
              <a:rPr lang="nl-NL" b="1" dirty="0">
                <a:solidFill>
                  <a:schemeClr val="tx2"/>
                </a:solidFill>
                <a:latin typeface="Montserrat" panose="00000500000000000000" pitchFamily="2" charset="0"/>
              </a:rPr>
              <a:t>Eerlijk(er) toetsen in meertalige 			onderwijscontexten</a:t>
            </a:r>
            <a:br>
              <a:rPr lang="nl-NL" dirty="0">
                <a:solidFill>
                  <a:schemeClr val="tx2"/>
                </a:solidFill>
                <a:latin typeface="Montserrat" panose="00000500000000000000" pitchFamily="2" charset="0"/>
              </a:rPr>
            </a:br>
            <a:r>
              <a:rPr lang="nl-NL" dirty="0">
                <a:solidFill>
                  <a:schemeClr val="tx2"/>
                </a:solidFill>
                <a:latin typeface="Montserrat" panose="00000500000000000000" pitchFamily="2" charset="0"/>
              </a:rPr>
              <a:t>		Catherine van Beuningen</a:t>
            </a:r>
          </a:p>
          <a:p>
            <a:endParaRPr lang="nl-NL" dirty="0">
              <a:latin typeface="Montserrat" panose="00000500000000000000" pitchFamily="2" charset="0"/>
            </a:endParaRPr>
          </a:p>
          <a:p>
            <a:endParaRPr lang="nl-NL" dirty="0"/>
          </a:p>
          <a:p>
            <a:endParaRPr lang="nl-NL" dirty="0"/>
          </a:p>
        </p:txBody>
      </p:sp>
      <p:pic>
        <p:nvPicPr>
          <p:cNvPr id="7" name="Afbeelding 6" descr="Afbeelding met tekst&#10;&#10;Automatisch gegenereerde beschrijving">
            <a:extLst>
              <a:ext uri="{FF2B5EF4-FFF2-40B4-BE49-F238E27FC236}">
                <a16:creationId xmlns:a16="http://schemas.microsoft.com/office/drawing/2014/main" id="{85C7DC8E-57BB-49CB-8692-70712E31FD4E}"/>
              </a:ext>
            </a:extLst>
          </p:cNvPr>
          <p:cNvPicPr>
            <a:picLocks noChangeAspect="1"/>
          </p:cNvPicPr>
          <p:nvPr/>
        </p:nvPicPr>
        <p:blipFill>
          <a:blip r:embed="rId3"/>
          <a:stretch>
            <a:fillRect/>
          </a:stretch>
        </p:blipFill>
        <p:spPr>
          <a:xfrm>
            <a:off x="6815905" y="236082"/>
            <a:ext cx="4537895" cy="1068843"/>
          </a:xfrm>
          <a:prstGeom prst="rect">
            <a:avLst/>
          </a:prstGeom>
        </p:spPr>
      </p:pic>
      <p:grpSp>
        <p:nvGrpSpPr>
          <p:cNvPr id="2" name="Groep 1">
            <a:extLst>
              <a:ext uri="{FF2B5EF4-FFF2-40B4-BE49-F238E27FC236}">
                <a16:creationId xmlns:a16="http://schemas.microsoft.com/office/drawing/2014/main" id="{D5921653-E0DC-D16D-D1BA-FF0AAF71058B}"/>
              </a:ext>
            </a:extLst>
          </p:cNvPr>
          <p:cNvGrpSpPr/>
          <p:nvPr/>
        </p:nvGrpSpPr>
        <p:grpSpPr>
          <a:xfrm>
            <a:off x="1581398" y="2728751"/>
            <a:ext cx="2033209" cy="2073139"/>
            <a:chOff x="872347" y="3019580"/>
            <a:chExt cx="2033209" cy="2073139"/>
          </a:xfrm>
        </p:grpSpPr>
        <p:pic>
          <p:nvPicPr>
            <p:cNvPr id="3" name="Graphic 2" descr="Videocamera silhouet">
              <a:extLst>
                <a:ext uri="{FF2B5EF4-FFF2-40B4-BE49-F238E27FC236}">
                  <a16:creationId xmlns:a16="http://schemas.microsoft.com/office/drawing/2014/main" id="{9B5CAF88-3A66-31F2-27AB-ED5C444A1F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7917" y="3797319"/>
              <a:ext cx="1295400" cy="1295400"/>
            </a:xfrm>
            <a:prstGeom prst="rect">
              <a:avLst/>
            </a:prstGeom>
          </p:spPr>
        </p:pic>
        <p:pic>
          <p:nvPicPr>
            <p:cNvPr id="8" name="Graphic 7" descr="Chatballon met effen opvulling">
              <a:extLst>
                <a:ext uri="{FF2B5EF4-FFF2-40B4-BE49-F238E27FC236}">
                  <a16:creationId xmlns:a16="http://schemas.microsoft.com/office/drawing/2014/main" id="{B6C3EA1C-5202-613E-CF1D-385CEAD072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2347" y="3019580"/>
              <a:ext cx="914400" cy="914400"/>
            </a:xfrm>
            <a:prstGeom prst="rect">
              <a:avLst/>
            </a:prstGeom>
          </p:spPr>
        </p:pic>
        <p:pic>
          <p:nvPicPr>
            <p:cNvPr id="9" name="Graphic 8" descr="Opgestoken hand silhouet">
              <a:extLst>
                <a:ext uri="{FF2B5EF4-FFF2-40B4-BE49-F238E27FC236}">
                  <a16:creationId xmlns:a16="http://schemas.microsoft.com/office/drawing/2014/main" id="{C2020962-E5C5-7E92-E66A-E5624805F2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1156" y="3028663"/>
              <a:ext cx="914400" cy="914400"/>
            </a:xfrm>
            <a:prstGeom prst="rect">
              <a:avLst/>
            </a:prstGeom>
          </p:spPr>
        </p:pic>
      </p:grpSp>
    </p:spTree>
    <p:extLst>
      <p:ext uri="{BB962C8B-B14F-4D97-AF65-F5344CB8AC3E}">
        <p14:creationId xmlns:p14="http://schemas.microsoft.com/office/powerpoint/2010/main" val="4310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3D25289-7E79-B196-C5D9-D73165E7BF57}"/>
              </a:ext>
            </a:extLst>
          </p:cNvPr>
          <p:cNvSpPr>
            <a:spLocks noGrp="1"/>
          </p:cNvSpPr>
          <p:nvPr>
            <p:ph type="ctrTitle"/>
          </p:nvPr>
        </p:nvSpPr>
        <p:spPr/>
        <p:txBody>
          <a:bodyPr/>
          <a:lstStyle/>
          <a:p>
            <a:r>
              <a:rPr lang="nl-NL"/>
              <a:t>Afsluiting</a:t>
            </a:r>
          </a:p>
        </p:txBody>
      </p:sp>
      <p:pic>
        <p:nvPicPr>
          <p:cNvPr id="7" name="Afbeelding 6" descr="Afbeelding met tekst&#10;&#10;Automatisch gegenereerde beschrijving">
            <a:extLst>
              <a:ext uri="{FF2B5EF4-FFF2-40B4-BE49-F238E27FC236}">
                <a16:creationId xmlns:a16="http://schemas.microsoft.com/office/drawing/2014/main" id="{B0766704-C0FE-F52F-18CD-ED1A53198C0C}"/>
              </a:ext>
            </a:extLst>
          </p:cNvPr>
          <p:cNvPicPr>
            <a:picLocks noChangeAspect="1"/>
          </p:cNvPicPr>
          <p:nvPr/>
        </p:nvPicPr>
        <p:blipFill>
          <a:blip r:embed="rId3"/>
          <a:stretch>
            <a:fillRect/>
          </a:stretch>
        </p:blipFill>
        <p:spPr>
          <a:xfrm>
            <a:off x="-188703" y="6157766"/>
            <a:ext cx="3311302" cy="779935"/>
          </a:xfrm>
          <a:prstGeom prst="rect">
            <a:avLst/>
          </a:prstGeom>
        </p:spPr>
      </p:pic>
    </p:spTree>
    <p:extLst>
      <p:ext uri="{BB962C8B-B14F-4D97-AF65-F5344CB8AC3E}">
        <p14:creationId xmlns:p14="http://schemas.microsoft.com/office/powerpoint/2010/main" val="215370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C4AD8-33A1-4C7D-8247-062FB6FABE1B}"/>
              </a:ext>
            </a:extLst>
          </p:cNvPr>
          <p:cNvSpPr>
            <a:spLocks noGrp="1"/>
          </p:cNvSpPr>
          <p:nvPr>
            <p:ph type="title"/>
          </p:nvPr>
        </p:nvSpPr>
        <p:spPr>
          <a:xfrm>
            <a:off x="149852" y="2095846"/>
            <a:ext cx="3943662" cy="1846965"/>
          </a:xfrm>
        </p:spPr>
        <p:txBody>
          <a:bodyPr/>
          <a:lstStyle/>
          <a:p>
            <a:r>
              <a:rPr lang="nl-NL" sz="4000">
                <a:latin typeface="Montserrat" panose="00000500000000000000" pitchFamily="2" charset="0"/>
              </a:rPr>
              <a:t>Oproep</a:t>
            </a:r>
            <a:endParaRPr lang="nl-NL">
              <a:latin typeface="Montserrat" panose="00000500000000000000" pitchFamily="2" charset="0"/>
            </a:endParaRPr>
          </a:p>
        </p:txBody>
      </p:sp>
      <p:pic>
        <p:nvPicPr>
          <p:cNvPr id="7" name="Afbeelding 6" descr="Afbeelding met tekst&#10;&#10;Automatisch gegenereerde beschrijving">
            <a:extLst>
              <a:ext uri="{FF2B5EF4-FFF2-40B4-BE49-F238E27FC236}">
                <a16:creationId xmlns:a16="http://schemas.microsoft.com/office/drawing/2014/main" id="{85C7DC8E-57BB-49CB-8692-70712E31FD4E}"/>
              </a:ext>
            </a:extLst>
          </p:cNvPr>
          <p:cNvPicPr>
            <a:picLocks noChangeAspect="1"/>
          </p:cNvPicPr>
          <p:nvPr/>
        </p:nvPicPr>
        <p:blipFill>
          <a:blip r:embed="rId3"/>
          <a:stretch>
            <a:fillRect/>
          </a:stretch>
        </p:blipFill>
        <p:spPr>
          <a:xfrm>
            <a:off x="6815905" y="236082"/>
            <a:ext cx="4537895" cy="1068843"/>
          </a:xfrm>
          <a:prstGeom prst="rect">
            <a:avLst/>
          </a:prstGeom>
        </p:spPr>
      </p:pic>
      <p:pic>
        <p:nvPicPr>
          <p:cNvPr id="6" name="Graphic 5" descr="Vlog silhouet">
            <a:extLst>
              <a:ext uri="{FF2B5EF4-FFF2-40B4-BE49-F238E27FC236}">
                <a16:creationId xmlns:a16="http://schemas.microsoft.com/office/drawing/2014/main" id="{9EFC41E4-BB6E-CA4B-7825-042B666598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8130" y="2051012"/>
            <a:ext cx="1018283" cy="1142371"/>
          </a:xfrm>
          <a:prstGeom prst="rect">
            <a:avLst/>
          </a:prstGeom>
        </p:spPr>
      </p:pic>
      <p:sp>
        <p:nvSpPr>
          <p:cNvPr id="15" name="Tijdelijke aanduiding voor inhoud 4">
            <a:extLst>
              <a:ext uri="{FF2B5EF4-FFF2-40B4-BE49-F238E27FC236}">
                <a16:creationId xmlns:a16="http://schemas.microsoft.com/office/drawing/2014/main" id="{EDCF16BC-0C94-2811-60F1-0DB48DA4BF6C}"/>
              </a:ext>
            </a:extLst>
          </p:cNvPr>
          <p:cNvSpPr txBox="1">
            <a:spLocks/>
          </p:cNvSpPr>
          <p:nvPr/>
        </p:nvSpPr>
        <p:spPr>
          <a:xfrm>
            <a:off x="4014321" y="1804388"/>
            <a:ext cx="7203805" cy="22333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Montserrat" panose="00000500000000000000" pitchFamily="2" charset="0"/>
            </a:endParaRPr>
          </a:p>
          <a:p>
            <a:r>
              <a:rPr lang="nl-NL" b="1" dirty="0">
                <a:latin typeface="Montserrat" panose="00000500000000000000" pitchFamily="2" charset="0"/>
              </a:rPr>
              <a:t>Klankbordgroep basisvaardigheden</a:t>
            </a:r>
          </a:p>
          <a:p>
            <a:r>
              <a:rPr lang="nl-NL" dirty="0">
                <a:latin typeface="Montserrat" panose="00000500000000000000" pitchFamily="2" charset="0"/>
              </a:rPr>
              <a:t>Wil je meedenken over basisvaardigheden?</a:t>
            </a:r>
          </a:p>
          <a:p>
            <a:r>
              <a:rPr lang="nl-NL" dirty="0">
                <a:latin typeface="Montserrat" panose="00000500000000000000" pitchFamily="2" charset="0"/>
              </a:rPr>
              <a:t>Vier keer per jaar online bijeenkomst</a:t>
            </a:r>
          </a:p>
          <a:p>
            <a:r>
              <a:rPr lang="nl-NL" dirty="0">
                <a:latin typeface="Montserrat" panose="00000500000000000000" pitchFamily="2" charset="0"/>
              </a:rPr>
              <a:t>Meld je aan via: </a:t>
            </a:r>
            <a:r>
              <a:rPr lang="nl-NL" dirty="0">
                <a:latin typeface="Montserrat" panose="00000500000000000000" pitchFamily="2" charset="0"/>
                <a:hlinkClick r:id="rId6"/>
              </a:rPr>
              <a:t>info.basisvaardigheden@slo.nl</a:t>
            </a:r>
            <a:endParaRPr lang="nl-NL" dirty="0">
              <a:latin typeface="Montserrat" panose="00000500000000000000" pitchFamily="2" charset="0"/>
            </a:endParaRPr>
          </a:p>
          <a:p>
            <a:endParaRPr lang="nl-NL" dirty="0">
              <a:latin typeface="Montserrat" panose="00000500000000000000" pitchFamily="2" charset="0"/>
            </a:endParaRPr>
          </a:p>
          <a:p>
            <a:endParaRPr lang="nl-NL" dirty="0"/>
          </a:p>
        </p:txBody>
      </p:sp>
      <p:sp>
        <p:nvSpPr>
          <p:cNvPr id="14" name="Tijdelijke aanduiding voor inhoud 4">
            <a:extLst>
              <a:ext uri="{FF2B5EF4-FFF2-40B4-BE49-F238E27FC236}">
                <a16:creationId xmlns:a16="http://schemas.microsoft.com/office/drawing/2014/main" id="{F1725452-EE64-3B80-CA21-BE1C8B8E58CB}"/>
              </a:ext>
            </a:extLst>
          </p:cNvPr>
          <p:cNvSpPr txBox="1">
            <a:spLocks/>
          </p:cNvSpPr>
          <p:nvPr/>
        </p:nvSpPr>
        <p:spPr>
          <a:xfrm>
            <a:off x="3900021" y="3416300"/>
            <a:ext cx="7883764" cy="22333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Montserrat" panose="00000500000000000000" pitchFamily="2" charset="0"/>
            </a:endParaRPr>
          </a:p>
          <a:p>
            <a:endParaRPr lang="nl-NL" dirty="0">
              <a:latin typeface="Montserrat" panose="00000500000000000000" pitchFamily="2" charset="0"/>
            </a:endParaRPr>
          </a:p>
          <a:p>
            <a:endParaRPr lang="nl-NL" dirty="0">
              <a:latin typeface="Montserrat" panose="00000500000000000000" pitchFamily="2" charset="0"/>
            </a:endParaRPr>
          </a:p>
          <a:p>
            <a:endParaRPr lang="nl-NL" dirty="0">
              <a:latin typeface="Montserrat" panose="00000500000000000000" pitchFamily="2" charset="0"/>
            </a:endParaRPr>
          </a:p>
          <a:p>
            <a:endParaRPr lang="nl-NL" dirty="0"/>
          </a:p>
        </p:txBody>
      </p:sp>
    </p:spTree>
    <p:extLst>
      <p:ext uri="{BB962C8B-B14F-4D97-AF65-F5344CB8AC3E}">
        <p14:creationId xmlns:p14="http://schemas.microsoft.com/office/powerpoint/2010/main" val="16560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C4AD8-33A1-4C7D-8247-062FB6FABE1B}"/>
              </a:ext>
            </a:extLst>
          </p:cNvPr>
          <p:cNvSpPr>
            <a:spLocks noGrp="1"/>
          </p:cNvSpPr>
          <p:nvPr>
            <p:ph type="title"/>
          </p:nvPr>
        </p:nvSpPr>
        <p:spPr>
          <a:xfrm>
            <a:off x="149852" y="2095846"/>
            <a:ext cx="3943662" cy="1846965"/>
          </a:xfrm>
        </p:spPr>
        <p:txBody>
          <a:bodyPr/>
          <a:lstStyle/>
          <a:p>
            <a:r>
              <a:rPr lang="nl-NL" sz="4000">
                <a:latin typeface="Montserrat" panose="00000500000000000000" pitchFamily="2" charset="0"/>
              </a:rPr>
              <a:t>Agenda</a:t>
            </a:r>
            <a:endParaRPr lang="nl-NL">
              <a:latin typeface="Montserrat" panose="00000500000000000000" pitchFamily="2" charset="0"/>
            </a:endParaRPr>
          </a:p>
        </p:txBody>
      </p:sp>
      <p:pic>
        <p:nvPicPr>
          <p:cNvPr id="7" name="Afbeelding 6" descr="Afbeelding met tekst&#10;&#10;Automatisch gegenereerde beschrijving">
            <a:extLst>
              <a:ext uri="{FF2B5EF4-FFF2-40B4-BE49-F238E27FC236}">
                <a16:creationId xmlns:a16="http://schemas.microsoft.com/office/drawing/2014/main" id="{85C7DC8E-57BB-49CB-8692-70712E31FD4E}"/>
              </a:ext>
            </a:extLst>
          </p:cNvPr>
          <p:cNvPicPr>
            <a:picLocks noChangeAspect="1"/>
          </p:cNvPicPr>
          <p:nvPr/>
        </p:nvPicPr>
        <p:blipFill>
          <a:blip r:embed="rId3"/>
          <a:stretch>
            <a:fillRect/>
          </a:stretch>
        </p:blipFill>
        <p:spPr>
          <a:xfrm>
            <a:off x="6815905" y="236082"/>
            <a:ext cx="4537895" cy="1068843"/>
          </a:xfrm>
          <a:prstGeom prst="rect">
            <a:avLst/>
          </a:prstGeom>
        </p:spPr>
      </p:pic>
      <p:pic>
        <p:nvPicPr>
          <p:cNvPr id="6" name="Graphic 5" descr="Vlog silhouet">
            <a:extLst>
              <a:ext uri="{FF2B5EF4-FFF2-40B4-BE49-F238E27FC236}">
                <a16:creationId xmlns:a16="http://schemas.microsoft.com/office/drawing/2014/main" id="{9EFC41E4-BB6E-CA4B-7825-042B666598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0174" y="4139406"/>
            <a:ext cx="1018283" cy="1142371"/>
          </a:xfrm>
          <a:prstGeom prst="rect">
            <a:avLst/>
          </a:prstGeom>
        </p:spPr>
      </p:pic>
      <p:sp>
        <p:nvSpPr>
          <p:cNvPr id="15" name="Tijdelijke aanduiding voor inhoud 4">
            <a:extLst>
              <a:ext uri="{FF2B5EF4-FFF2-40B4-BE49-F238E27FC236}">
                <a16:creationId xmlns:a16="http://schemas.microsoft.com/office/drawing/2014/main" id="{EDCF16BC-0C94-2811-60F1-0DB48DA4BF6C}"/>
              </a:ext>
            </a:extLst>
          </p:cNvPr>
          <p:cNvSpPr txBox="1">
            <a:spLocks/>
          </p:cNvSpPr>
          <p:nvPr/>
        </p:nvSpPr>
        <p:spPr>
          <a:xfrm>
            <a:off x="4308236" y="3942811"/>
            <a:ext cx="7203805" cy="253418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Montserrat" panose="00000500000000000000" pitchFamily="2" charset="0"/>
            </a:endParaRPr>
          </a:p>
          <a:p>
            <a:r>
              <a:rPr lang="nl-NL" dirty="0">
                <a:solidFill>
                  <a:srgbClr val="FF0000"/>
                </a:solidFill>
                <a:latin typeface="Montserrat"/>
                <a:ea typeface="Verdana"/>
              </a:rPr>
              <a:t>Februari, juni en december 2024</a:t>
            </a:r>
            <a:endParaRPr lang="nl-NL" dirty="0">
              <a:solidFill>
                <a:srgbClr val="FF0000"/>
              </a:solidFill>
              <a:latin typeface="Montserrat" panose="00000500000000000000" pitchFamily="2" charset="0"/>
            </a:endParaRPr>
          </a:p>
          <a:p>
            <a:r>
              <a:rPr lang="nl-NL" dirty="0">
                <a:solidFill>
                  <a:schemeClr val="tx2"/>
                </a:solidFill>
                <a:latin typeface="Montserrat"/>
                <a:ea typeface="Verdana"/>
              </a:rPr>
              <a:t>Netwerk Taalrijk onderwijs vo: </a:t>
            </a:r>
            <a:r>
              <a:rPr lang="nl-NL" b="1" dirty="0" err="1">
                <a:solidFill>
                  <a:schemeClr val="tx2"/>
                </a:solidFill>
                <a:latin typeface="Montserrat"/>
                <a:ea typeface="Verdana"/>
              </a:rPr>
              <a:t>webinar</a:t>
            </a:r>
            <a:endParaRPr lang="nl-NL" b="1" dirty="0">
              <a:solidFill>
                <a:schemeClr val="tx2"/>
              </a:solidFill>
              <a:latin typeface="Montserrat" panose="00000500000000000000" pitchFamily="2" charset="0"/>
            </a:endParaRPr>
          </a:p>
          <a:p>
            <a:r>
              <a:rPr lang="nl-NL" dirty="0">
                <a:solidFill>
                  <a:schemeClr val="tx2"/>
                </a:solidFill>
                <a:latin typeface="Montserrat"/>
                <a:ea typeface="Verdana"/>
              </a:rPr>
              <a:t>Heb je ideeën/wensen/behoeften? Laat het ons weten.</a:t>
            </a:r>
          </a:p>
          <a:p>
            <a:endParaRPr lang="nl-NL" dirty="0">
              <a:solidFill>
                <a:schemeClr val="tx2"/>
              </a:solidFill>
              <a:latin typeface="Montserrat"/>
              <a:ea typeface="Verdana"/>
            </a:endParaRPr>
          </a:p>
          <a:p>
            <a:r>
              <a:rPr lang="nl-NL" dirty="0">
                <a:solidFill>
                  <a:schemeClr val="tx2"/>
                </a:solidFill>
                <a:latin typeface="Montserrat"/>
                <a:ea typeface="Verdana"/>
                <a:hlinkClick r:id="rId6"/>
              </a:rPr>
              <a:t>A.herder@slo.nl</a:t>
            </a:r>
            <a:endParaRPr lang="nl-NL" dirty="0">
              <a:solidFill>
                <a:schemeClr val="tx2"/>
              </a:solidFill>
              <a:latin typeface="Montserrat"/>
              <a:ea typeface="Verdana"/>
            </a:endParaRPr>
          </a:p>
          <a:p>
            <a:r>
              <a:rPr lang="nl-NL" dirty="0">
                <a:solidFill>
                  <a:schemeClr val="tx2"/>
                </a:solidFill>
                <a:latin typeface="Montserrat"/>
                <a:ea typeface="Verdana"/>
                <a:hlinkClick r:id="rId7"/>
              </a:rPr>
              <a:t>i.jansen@slo.nl</a:t>
            </a:r>
            <a:endParaRPr lang="nl-NL" dirty="0">
              <a:solidFill>
                <a:schemeClr val="tx2"/>
              </a:solidFill>
              <a:latin typeface="Montserrat"/>
              <a:ea typeface="Verdana"/>
            </a:endParaRPr>
          </a:p>
          <a:p>
            <a:endParaRPr lang="nl-NL" dirty="0">
              <a:solidFill>
                <a:schemeClr val="tx2"/>
              </a:solidFill>
              <a:latin typeface="Montserrat"/>
              <a:ea typeface="Verdana"/>
            </a:endParaRPr>
          </a:p>
          <a:p>
            <a:endParaRPr lang="nl-NL" dirty="0">
              <a:solidFill>
                <a:schemeClr val="tx2"/>
              </a:solidFill>
              <a:latin typeface="Montserrat"/>
              <a:ea typeface="Verdana"/>
            </a:endParaRPr>
          </a:p>
        </p:txBody>
      </p:sp>
      <p:pic>
        <p:nvPicPr>
          <p:cNvPr id="13" name="Graphic 12" descr="Document silhouet">
            <a:extLst>
              <a:ext uri="{FF2B5EF4-FFF2-40B4-BE49-F238E27FC236}">
                <a16:creationId xmlns:a16="http://schemas.microsoft.com/office/drawing/2014/main" id="{B6F87E11-4F66-2434-F340-88C9A8265E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08130" y="2095846"/>
            <a:ext cx="1142370" cy="1142370"/>
          </a:xfrm>
          <a:prstGeom prst="rect">
            <a:avLst/>
          </a:prstGeom>
        </p:spPr>
      </p:pic>
      <p:sp>
        <p:nvSpPr>
          <p:cNvPr id="14" name="Tijdelijke aanduiding voor inhoud 4">
            <a:extLst>
              <a:ext uri="{FF2B5EF4-FFF2-40B4-BE49-F238E27FC236}">
                <a16:creationId xmlns:a16="http://schemas.microsoft.com/office/drawing/2014/main" id="{F1725452-EE64-3B80-CA21-BE1C8B8E58CB}"/>
              </a:ext>
            </a:extLst>
          </p:cNvPr>
          <p:cNvSpPr txBox="1">
            <a:spLocks/>
          </p:cNvSpPr>
          <p:nvPr/>
        </p:nvSpPr>
        <p:spPr>
          <a:xfrm>
            <a:off x="4308236" y="1768746"/>
            <a:ext cx="7883764" cy="229288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Montserrat" panose="00000500000000000000" pitchFamily="2" charset="0"/>
            </a:endParaRPr>
          </a:p>
          <a:p>
            <a:r>
              <a:rPr lang="nl-NL" dirty="0">
                <a:solidFill>
                  <a:srgbClr val="FF0000"/>
                </a:solidFill>
                <a:latin typeface="Montserrat"/>
                <a:ea typeface="Verdana"/>
              </a:rPr>
              <a:t>December 2023</a:t>
            </a:r>
          </a:p>
          <a:p>
            <a:pPr>
              <a:lnSpc>
                <a:spcPct val="150000"/>
              </a:lnSpc>
            </a:pPr>
            <a:r>
              <a:rPr lang="nl-NL" b="1" dirty="0">
                <a:latin typeface="Montserrat"/>
                <a:ea typeface="Verdana"/>
              </a:rPr>
              <a:t>Nieuwsbrief</a:t>
            </a:r>
            <a:br>
              <a:rPr lang="nl-NL" b="1" dirty="0">
                <a:latin typeface="Montserrat" panose="00000500000000000000" pitchFamily="2" charset="0"/>
              </a:rPr>
            </a:br>
            <a:r>
              <a:rPr lang="nl-NL" dirty="0">
                <a:latin typeface="Montserrat"/>
                <a:ea typeface="Verdana"/>
              </a:rPr>
              <a:t>Heb je nieuwtjes, praktijkvoorbeelden of leestips: </a:t>
            </a:r>
            <a:br>
              <a:rPr lang="nl-NL" dirty="0">
                <a:latin typeface="Montserrat"/>
                <a:ea typeface="Verdana"/>
              </a:rPr>
            </a:br>
            <a:r>
              <a:rPr lang="nl-NL" dirty="0">
                <a:latin typeface="Montserrat"/>
                <a:ea typeface="Verdana"/>
              </a:rPr>
              <a:t>mail ons!</a:t>
            </a:r>
            <a:endParaRPr lang="nl-NL" dirty="0">
              <a:latin typeface="Montserrat" panose="00000500000000000000" pitchFamily="2" charset="0"/>
            </a:endParaRPr>
          </a:p>
          <a:p>
            <a:endParaRPr lang="nl-NL" dirty="0"/>
          </a:p>
          <a:p>
            <a:endParaRPr lang="nl-NL" dirty="0"/>
          </a:p>
        </p:txBody>
      </p:sp>
    </p:spTree>
    <p:extLst>
      <p:ext uri="{BB962C8B-B14F-4D97-AF65-F5344CB8AC3E}">
        <p14:creationId xmlns:p14="http://schemas.microsoft.com/office/powerpoint/2010/main" val="358529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BA2201F-8F52-3F97-A871-13964E941AE6}"/>
              </a:ext>
            </a:extLst>
          </p:cNvPr>
          <p:cNvPicPr>
            <a:picLocks noChangeAspect="1"/>
          </p:cNvPicPr>
          <p:nvPr/>
        </p:nvPicPr>
        <p:blipFill>
          <a:blip r:embed="rId3"/>
          <a:stretch>
            <a:fillRect/>
          </a:stretch>
        </p:blipFill>
        <p:spPr>
          <a:xfrm>
            <a:off x="717410" y="2453862"/>
            <a:ext cx="4002807" cy="2519643"/>
          </a:xfrm>
          <a:prstGeom prst="rect">
            <a:avLst/>
          </a:prstGeom>
          <a:effectLst>
            <a:outerShdw blurRad="50800" dist="38100" dir="2700000" algn="tl" rotWithShape="0">
              <a:prstClr val="black">
                <a:alpha val="40000"/>
              </a:prstClr>
            </a:outerShdw>
          </a:effectLst>
        </p:spPr>
      </p:pic>
      <p:pic>
        <p:nvPicPr>
          <p:cNvPr id="7" name="Afbeelding 6" descr="Afbeelding met tekst&#10;&#10;Automatisch gegenereerde beschrijving">
            <a:extLst>
              <a:ext uri="{FF2B5EF4-FFF2-40B4-BE49-F238E27FC236}">
                <a16:creationId xmlns:a16="http://schemas.microsoft.com/office/drawing/2014/main" id="{7C4A7BA6-4B9D-4DBB-1C38-8D02CCCA5A11}"/>
              </a:ext>
            </a:extLst>
          </p:cNvPr>
          <p:cNvPicPr>
            <a:picLocks noChangeAspect="1"/>
          </p:cNvPicPr>
          <p:nvPr/>
        </p:nvPicPr>
        <p:blipFill>
          <a:blip r:embed="rId4"/>
          <a:stretch>
            <a:fillRect/>
          </a:stretch>
        </p:blipFill>
        <p:spPr>
          <a:xfrm>
            <a:off x="6815905" y="236082"/>
            <a:ext cx="4537895" cy="1068843"/>
          </a:xfrm>
          <a:prstGeom prst="rect">
            <a:avLst/>
          </a:prstGeom>
        </p:spPr>
      </p:pic>
      <p:sp>
        <p:nvSpPr>
          <p:cNvPr id="8" name="Tijdelijke aanduiding voor inhoud 1">
            <a:extLst>
              <a:ext uri="{FF2B5EF4-FFF2-40B4-BE49-F238E27FC236}">
                <a16:creationId xmlns:a16="http://schemas.microsoft.com/office/drawing/2014/main" id="{F867EEA9-52F5-F449-B7C9-509246DD8E1D}"/>
              </a:ext>
            </a:extLst>
          </p:cNvPr>
          <p:cNvSpPr>
            <a:spLocks noGrp="1"/>
          </p:cNvSpPr>
          <p:nvPr>
            <p:ph idx="1"/>
          </p:nvPr>
        </p:nvSpPr>
        <p:spPr>
          <a:xfrm>
            <a:off x="5682967" y="2453862"/>
            <a:ext cx="6416675" cy="4032250"/>
          </a:xfrm>
        </p:spPr>
        <p:txBody>
          <a:bodyPr>
            <a:normAutofit/>
          </a:bodyPr>
          <a:lstStyle/>
          <a:p>
            <a:r>
              <a:rPr lang="nl-NL" sz="2000" b="1">
                <a:latin typeface="Montserrat" panose="00000500000000000000" pitchFamily="2" charset="0"/>
              </a:rPr>
              <a:t>Aanmelden Nieuwsbrief</a:t>
            </a:r>
            <a:endParaRPr lang="nl-NL" sz="2000">
              <a:latin typeface="Montserrat" panose="00000500000000000000" pitchFamily="2" charset="0"/>
            </a:endParaRPr>
          </a:p>
          <a:p>
            <a:endParaRPr lang="nl-NL" sz="2000">
              <a:latin typeface="Montserrat" panose="00000500000000000000" pitchFamily="2" charset="0"/>
            </a:endParaRPr>
          </a:p>
          <a:p>
            <a:r>
              <a:rPr lang="nl-NL" sz="2000">
                <a:latin typeface="Montserrat" panose="00000500000000000000" pitchFamily="2" charset="0"/>
                <a:hlinkClick r:id="rId5"/>
              </a:rPr>
              <a:t>https://www.slo.nl/thema/meer/taalgericht-vakonderwijs/netwerk-taalrijk-onderwijs-vo/</a:t>
            </a:r>
            <a:r>
              <a:rPr lang="nl-NL" sz="2000">
                <a:latin typeface="Montserrat" panose="00000500000000000000" pitchFamily="2" charset="0"/>
              </a:rPr>
              <a:t> </a:t>
            </a:r>
          </a:p>
          <a:p>
            <a:endParaRPr lang="nl-NL" sz="2000">
              <a:latin typeface="Montserrat" panose="00000500000000000000" pitchFamily="2" charset="0"/>
            </a:endParaRPr>
          </a:p>
          <a:p>
            <a:endParaRPr lang="nl-NL" sz="2000">
              <a:latin typeface="Montserrat" panose="00000500000000000000" pitchFamily="2" charset="0"/>
            </a:endParaRPr>
          </a:p>
          <a:p>
            <a:endParaRPr lang="nl-NL"/>
          </a:p>
        </p:txBody>
      </p:sp>
    </p:spTree>
    <p:extLst>
      <p:ext uri="{BB962C8B-B14F-4D97-AF65-F5344CB8AC3E}">
        <p14:creationId xmlns:p14="http://schemas.microsoft.com/office/powerpoint/2010/main" val="198316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EC35B-51B6-3172-CE5A-782BA64D8093}"/>
              </a:ext>
            </a:extLst>
          </p:cNvPr>
          <p:cNvSpPr>
            <a:spLocks noGrp="1"/>
          </p:cNvSpPr>
          <p:nvPr>
            <p:ph type="title"/>
          </p:nvPr>
        </p:nvSpPr>
        <p:spPr>
          <a:xfrm>
            <a:off x="660773" y="2202697"/>
            <a:ext cx="10436258" cy="1226303"/>
          </a:xfrm>
        </p:spPr>
        <p:txBody>
          <a:bodyPr>
            <a:normAutofit fontScale="90000"/>
          </a:bodyPr>
          <a:lstStyle/>
          <a:p>
            <a:pPr algn="ctr">
              <a:lnSpc>
                <a:spcPct val="150000"/>
              </a:lnSpc>
            </a:pPr>
            <a:r>
              <a:rPr lang="nl-NL" sz="3600" dirty="0">
                <a:solidFill>
                  <a:schemeClr val="accent1"/>
                </a:solidFill>
                <a:latin typeface="Segoe Print" panose="02000600000000000000" pitchFamily="2" charset="0"/>
              </a:rPr>
              <a:t>Dank voor je aanwezigheid </a:t>
            </a:r>
            <a:br>
              <a:rPr lang="nl-NL" sz="3600" dirty="0">
                <a:solidFill>
                  <a:schemeClr val="accent1"/>
                </a:solidFill>
                <a:latin typeface="Segoe Print" panose="02000600000000000000" pitchFamily="2" charset="0"/>
              </a:rPr>
            </a:br>
            <a:r>
              <a:rPr lang="nl-NL" sz="3600" dirty="0">
                <a:solidFill>
                  <a:schemeClr val="accent1"/>
                </a:solidFill>
                <a:latin typeface="Segoe Print" panose="02000600000000000000" pitchFamily="2" charset="0"/>
              </a:rPr>
              <a:t>en graag tot ziens!</a:t>
            </a:r>
            <a:br>
              <a:rPr lang="nl-NL" sz="3600" dirty="0">
                <a:solidFill>
                  <a:schemeClr val="accent1"/>
                </a:solidFill>
                <a:latin typeface="Segoe Print" panose="02000600000000000000" pitchFamily="2" charset="0"/>
              </a:rPr>
            </a:br>
            <a:endParaRPr lang="nl-NL" sz="3600" dirty="0">
              <a:solidFill>
                <a:schemeClr val="accent1"/>
              </a:solidFill>
              <a:latin typeface="Segoe Print" panose="02000600000000000000" pitchFamily="2" charset="0"/>
            </a:endParaRPr>
          </a:p>
        </p:txBody>
      </p:sp>
      <p:pic>
        <p:nvPicPr>
          <p:cNvPr id="5" name="Afbeelding 4" descr="Afbeelding met tekst&#10;&#10;Automatisch gegenereerde beschrijving">
            <a:extLst>
              <a:ext uri="{FF2B5EF4-FFF2-40B4-BE49-F238E27FC236}">
                <a16:creationId xmlns:a16="http://schemas.microsoft.com/office/drawing/2014/main" id="{0BEE16CF-EAB6-0835-23D2-716E2E0E5C8C}"/>
              </a:ext>
            </a:extLst>
          </p:cNvPr>
          <p:cNvPicPr>
            <a:picLocks noChangeAspect="1"/>
          </p:cNvPicPr>
          <p:nvPr/>
        </p:nvPicPr>
        <p:blipFill>
          <a:blip r:embed="rId3"/>
          <a:stretch>
            <a:fillRect/>
          </a:stretch>
        </p:blipFill>
        <p:spPr>
          <a:xfrm>
            <a:off x="3093928" y="4774992"/>
            <a:ext cx="6004143" cy="1414199"/>
          </a:xfrm>
          <a:prstGeom prst="rect">
            <a:avLst/>
          </a:prstGeom>
        </p:spPr>
      </p:pic>
    </p:spTree>
    <p:extLst>
      <p:ext uri="{BB962C8B-B14F-4D97-AF65-F5344CB8AC3E}">
        <p14:creationId xmlns:p14="http://schemas.microsoft.com/office/powerpoint/2010/main" val="144389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C4AD8-33A1-4C7D-8247-062FB6FABE1B}"/>
              </a:ext>
            </a:extLst>
          </p:cNvPr>
          <p:cNvSpPr>
            <a:spLocks noGrp="1"/>
          </p:cNvSpPr>
          <p:nvPr>
            <p:ph type="title"/>
          </p:nvPr>
        </p:nvSpPr>
        <p:spPr/>
        <p:txBody>
          <a:bodyPr/>
          <a:lstStyle/>
          <a:p>
            <a:r>
              <a:rPr lang="nl-NL">
                <a:latin typeface="Montserrat" panose="00000500000000000000" pitchFamily="2" charset="0"/>
              </a:rPr>
              <a:t>Programma</a:t>
            </a:r>
          </a:p>
        </p:txBody>
      </p:sp>
      <p:sp>
        <p:nvSpPr>
          <p:cNvPr id="5" name="Tijdelijke aanduiding voor inhoud 4">
            <a:extLst>
              <a:ext uri="{FF2B5EF4-FFF2-40B4-BE49-F238E27FC236}">
                <a16:creationId xmlns:a16="http://schemas.microsoft.com/office/drawing/2014/main" id="{D0CE33EC-9518-4AEA-813E-BF893B7FA966}"/>
              </a:ext>
            </a:extLst>
          </p:cNvPr>
          <p:cNvSpPr>
            <a:spLocks noGrp="1"/>
          </p:cNvSpPr>
          <p:nvPr>
            <p:ph idx="1"/>
          </p:nvPr>
        </p:nvSpPr>
        <p:spPr>
          <a:xfrm>
            <a:off x="4937760" y="1918010"/>
            <a:ext cx="7254240" cy="4031941"/>
          </a:xfrm>
        </p:spPr>
        <p:txBody>
          <a:bodyPr>
            <a:normAutofit/>
          </a:bodyPr>
          <a:lstStyle/>
          <a:p>
            <a:r>
              <a:rPr lang="nl-NL" dirty="0">
                <a:solidFill>
                  <a:schemeClr val="tx2"/>
                </a:solidFill>
                <a:latin typeface="Montserrat" panose="00000500000000000000" pitchFamily="2" charset="0"/>
              </a:rPr>
              <a:t>15.30-15.45	Welkom</a:t>
            </a:r>
            <a:br>
              <a:rPr lang="nl-NL" dirty="0">
                <a:solidFill>
                  <a:schemeClr val="tx2"/>
                </a:solidFill>
                <a:latin typeface="Montserrat" panose="00000500000000000000" pitchFamily="2" charset="0"/>
              </a:rPr>
            </a:br>
            <a:r>
              <a:rPr lang="nl-NL" dirty="0">
                <a:solidFill>
                  <a:schemeClr val="tx2"/>
                </a:solidFill>
                <a:latin typeface="Montserrat" panose="00000500000000000000" pitchFamily="2" charset="0"/>
              </a:rPr>
              <a:t>		Nieuws vanuit ons netwerk </a:t>
            </a:r>
          </a:p>
          <a:p>
            <a:endParaRPr lang="nl-NL" dirty="0">
              <a:solidFill>
                <a:schemeClr val="tx2"/>
              </a:solidFill>
              <a:latin typeface="Montserrat" panose="00000500000000000000" pitchFamily="2" charset="0"/>
            </a:endParaRPr>
          </a:p>
          <a:p>
            <a:r>
              <a:rPr lang="nl-NL" dirty="0">
                <a:solidFill>
                  <a:schemeClr val="tx2"/>
                </a:solidFill>
                <a:latin typeface="Montserrat" panose="00000500000000000000" pitchFamily="2" charset="0"/>
              </a:rPr>
              <a:t>15.45-16.15	</a:t>
            </a:r>
            <a:r>
              <a:rPr lang="nl-NL" b="1" dirty="0">
                <a:solidFill>
                  <a:schemeClr val="tx2"/>
                </a:solidFill>
                <a:latin typeface="Montserrat" panose="00000500000000000000" pitchFamily="2" charset="0"/>
              </a:rPr>
              <a:t>Samenwerken aan taalkrachtig onderwijs</a:t>
            </a:r>
          </a:p>
          <a:p>
            <a:r>
              <a:rPr lang="nl-NL" dirty="0">
                <a:solidFill>
                  <a:schemeClr val="tx2"/>
                </a:solidFill>
                <a:latin typeface="Montserrat" panose="00000500000000000000" pitchFamily="2" charset="0"/>
              </a:rPr>
              <a:t>		</a:t>
            </a:r>
            <a:r>
              <a:rPr lang="nl-NL" dirty="0"/>
              <a:t>Cindy Kuiper &amp; Annalien </a:t>
            </a:r>
            <a:r>
              <a:rPr lang="nl-NL" dirty="0" err="1"/>
              <a:t>Prozee</a:t>
            </a:r>
            <a:endParaRPr lang="nl-NL" dirty="0"/>
          </a:p>
          <a:p>
            <a:r>
              <a:rPr lang="nl-NL" dirty="0">
                <a:solidFill>
                  <a:schemeClr val="tx2"/>
                </a:solidFill>
                <a:latin typeface="Montserrat" panose="00000500000000000000" pitchFamily="2" charset="0"/>
              </a:rPr>
              <a:t>		</a:t>
            </a:r>
          </a:p>
          <a:p>
            <a:r>
              <a:rPr lang="nl-NL" dirty="0">
                <a:solidFill>
                  <a:schemeClr val="tx2"/>
                </a:solidFill>
                <a:latin typeface="Montserrat" panose="00000500000000000000" pitchFamily="2" charset="0"/>
              </a:rPr>
              <a:t>16.15-16.45	</a:t>
            </a:r>
            <a:r>
              <a:rPr lang="nl-NL" b="1" i="0" dirty="0">
                <a:solidFill>
                  <a:schemeClr val="tx2"/>
                </a:solidFill>
                <a:effectLst/>
                <a:latin typeface="Montserrat" panose="00000500000000000000" pitchFamily="2" charset="0"/>
              </a:rPr>
              <a:t>Rekening houden met talige diversiteit in 		toetsing</a:t>
            </a:r>
            <a:endParaRPr lang="nl-NL" b="1" dirty="0">
              <a:solidFill>
                <a:schemeClr val="tx2"/>
              </a:solidFill>
              <a:latin typeface="Montserrat" panose="00000500000000000000" pitchFamily="2" charset="0"/>
            </a:endParaRPr>
          </a:p>
          <a:p>
            <a:r>
              <a:rPr lang="nl-NL" dirty="0">
                <a:solidFill>
                  <a:schemeClr val="tx2"/>
                </a:solidFill>
                <a:latin typeface="Montserrat" panose="00000500000000000000" pitchFamily="2" charset="0"/>
              </a:rPr>
              <a:t>		Catherine van Beuningen</a:t>
            </a:r>
          </a:p>
          <a:p>
            <a:endParaRPr lang="nl-NL" dirty="0">
              <a:solidFill>
                <a:schemeClr val="tx2"/>
              </a:solidFill>
              <a:latin typeface="Montserrat" panose="00000500000000000000" pitchFamily="2" charset="0"/>
            </a:endParaRPr>
          </a:p>
          <a:p>
            <a:r>
              <a:rPr lang="nl-NL" dirty="0">
                <a:solidFill>
                  <a:schemeClr val="tx2"/>
                </a:solidFill>
                <a:latin typeface="Montserrat" panose="00000500000000000000" pitchFamily="2" charset="0"/>
              </a:rPr>
              <a:t>16.45-17.00	Afsluiting</a:t>
            </a:r>
          </a:p>
          <a:p>
            <a:endParaRPr lang="nl-NL" dirty="0"/>
          </a:p>
          <a:p>
            <a:endParaRPr lang="nl-NL" dirty="0"/>
          </a:p>
        </p:txBody>
      </p:sp>
      <p:sp>
        <p:nvSpPr>
          <p:cNvPr id="6" name="Tijdelijke aanduiding voor tekst 5">
            <a:extLst>
              <a:ext uri="{FF2B5EF4-FFF2-40B4-BE49-F238E27FC236}">
                <a16:creationId xmlns:a16="http://schemas.microsoft.com/office/drawing/2014/main" id="{26461277-7CBB-495B-A8C0-8EF1C5AEA0F6}"/>
              </a:ext>
            </a:extLst>
          </p:cNvPr>
          <p:cNvSpPr>
            <a:spLocks noGrp="1"/>
          </p:cNvSpPr>
          <p:nvPr>
            <p:ph type="body" idx="13"/>
          </p:nvPr>
        </p:nvSpPr>
        <p:spPr/>
        <p:txBody>
          <a:bodyPr/>
          <a:lstStyle/>
          <a:p>
            <a:endParaRPr lang="nl-NL"/>
          </a:p>
        </p:txBody>
      </p:sp>
      <p:pic>
        <p:nvPicPr>
          <p:cNvPr id="7" name="Afbeelding 6" descr="Afbeelding met tekst&#10;&#10;Automatisch gegenereerde beschrijving">
            <a:extLst>
              <a:ext uri="{FF2B5EF4-FFF2-40B4-BE49-F238E27FC236}">
                <a16:creationId xmlns:a16="http://schemas.microsoft.com/office/drawing/2014/main" id="{85C7DC8E-57BB-49CB-8692-70712E31FD4E}"/>
              </a:ext>
            </a:extLst>
          </p:cNvPr>
          <p:cNvPicPr>
            <a:picLocks noChangeAspect="1"/>
          </p:cNvPicPr>
          <p:nvPr/>
        </p:nvPicPr>
        <p:blipFill>
          <a:blip r:embed="rId3"/>
          <a:stretch>
            <a:fillRect/>
          </a:stretch>
        </p:blipFill>
        <p:spPr>
          <a:xfrm>
            <a:off x="6815905" y="236082"/>
            <a:ext cx="4537895" cy="1068843"/>
          </a:xfrm>
          <a:prstGeom prst="rect">
            <a:avLst/>
          </a:prstGeom>
        </p:spPr>
      </p:pic>
    </p:spTree>
    <p:extLst>
      <p:ext uri="{BB962C8B-B14F-4D97-AF65-F5344CB8AC3E}">
        <p14:creationId xmlns:p14="http://schemas.microsoft.com/office/powerpoint/2010/main" val="356211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6FE93D-3935-910E-3282-8FCAA13CBD5F}"/>
              </a:ext>
            </a:extLst>
          </p:cNvPr>
          <p:cNvSpPr>
            <a:spLocks noGrp="1"/>
          </p:cNvSpPr>
          <p:nvPr>
            <p:ph type="title"/>
          </p:nvPr>
        </p:nvSpPr>
        <p:spPr/>
        <p:txBody>
          <a:bodyPr>
            <a:normAutofit/>
          </a:bodyPr>
          <a:lstStyle/>
          <a:p>
            <a:r>
              <a:rPr lang="nl-NL"/>
              <a:t>Nieuws</a:t>
            </a:r>
          </a:p>
        </p:txBody>
      </p:sp>
      <p:sp>
        <p:nvSpPr>
          <p:cNvPr id="3" name="Tijdelijke aanduiding voor inhoud 2">
            <a:extLst>
              <a:ext uri="{FF2B5EF4-FFF2-40B4-BE49-F238E27FC236}">
                <a16:creationId xmlns:a16="http://schemas.microsoft.com/office/drawing/2014/main" id="{10FC9E2B-26F0-24F3-AFEE-8FBA6062D2E3}"/>
              </a:ext>
            </a:extLst>
          </p:cNvPr>
          <p:cNvSpPr>
            <a:spLocks noGrp="1"/>
          </p:cNvSpPr>
          <p:nvPr>
            <p:ph idx="1"/>
          </p:nvPr>
        </p:nvSpPr>
        <p:spPr/>
        <p:txBody>
          <a:bodyPr vert="horz" lIns="91440" tIns="45720" rIns="91440" bIns="45720" rtlCol="0" anchor="t">
            <a:normAutofit/>
          </a:bodyPr>
          <a:lstStyle/>
          <a:p>
            <a:pPr marL="285750" indent="-285750">
              <a:lnSpc>
                <a:spcPct val="150000"/>
              </a:lnSpc>
              <a:buFont typeface="Wingdings" panose="05000000000000000000" pitchFamily="2" charset="2"/>
              <a:buChar char="§"/>
            </a:pPr>
            <a:r>
              <a:rPr lang="nl-NL" b="1" dirty="0">
                <a:solidFill>
                  <a:schemeClr val="tx2"/>
                </a:solidFill>
                <a:latin typeface="Montserrat"/>
                <a:ea typeface="Verdana"/>
              </a:rPr>
              <a:t>Actualisatie</a:t>
            </a:r>
            <a:r>
              <a:rPr lang="nl-NL" dirty="0">
                <a:solidFill>
                  <a:schemeClr val="tx2"/>
                </a:solidFill>
                <a:latin typeface="Montserrat"/>
                <a:ea typeface="Verdana"/>
              </a:rPr>
              <a:t> </a:t>
            </a:r>
            <a:endParaRPr lang="en-US" dirty="0">
              <a:solidFill>
                <a:schemeClr val="tx2"/>
              </a:solidFill>
            </a:endParaRPr>
          </a:p>
          <a:p>
            <a:pPr marL="285750" indent="-285750">
              <a:lnSpc>
                <a:spcPct val="150000"/>
              </a:lnSpc>
              <a:buFont typeface="Calibri"/>
              <a:buChar char="-"/>
            </a:pPr>
            <a:r>
              <a:rPr lang="nl-NL" dirty="0">
                <a:solidFill>
                  <a:schemeClr val="tx2"/>
                </a:solidFill>
                <a:latin typeface="Montserrat"/>
                <a:ea typeface="Verdana"/>
              </a:rPr>
              <a:t>Kerndoelen</a:t>
            </a:r>
          </a:p>
          <a:p>
            <a:pPr marL="285750" indent="-285750">
              <a:lnSpc>
                <a:spcPct val="150000"/>
              </a:lnSpc>
              <a:buFont typeface="Calibri"/>
              <a:buChar char="-"/>
            </a:pPr>
            <a:r>
              <a:rPr lang="nl-NL" dirty="0">
                <a:solidFill>
                  <a:schemeClr val="tx2"/>
                </a:solidFill>
                <a:latin typeface="Montserrat"/>
                <a:ea typeface="Verdana"/>
              </a:rPr>
              <a:t>Examenprogramma’s</a:t>
            </a:r>
          </a:p>
          <a:p>
            <a:pPr marL="285750" indent="-285750">
              <a:lnSpc>
                <a:spcPct val="150000"/>
              </a:lnSpc>
              <a:buFont typeface="Wingdings" panose="05000000000000000000" pitchFamily="2" charset="2"/>
              <a:buChar char="§"/>
            </a:pPr>
            <a:r>
              <a:rPr lang="nl-NL" b="1" dirty="0">
                <a:solidFill>
                  <a:schemeClr val="tx2"/>
                </a:solidFill>
                <a:latin typeface="Montserrat"/>
                <a:ea typeface="Verdana"/>
              </a:rPr>
              <a:t>Basisvaardigheden</a:t>
            </a:r>
          </a:p>
          <a:p>
            <a:pPr marL="285750" indent="-285750">
              <a:lnSpc>
                <a:spcPct val="150000"/>
              </a:lnSpc>
              <a:buFont typeface="Calibri" panose="020B0604020202020204" pitchFamily="34" charset="0"/>
              <a:buChar char="-"/>
            </a:pPr>
            <a:r>
              <a:rPr lang="nl-NL" dirty="0">
                <a:solidFill>
                  <a:schemeClr val="tx2"/>
                </a:solidFill>
                <a:latin typeface="Montserrat"/>
                <a:ea typeface="Verdana"/>
              </a:rPr>
              <a:t>Handreiking en lessenserie rondom interactie</a:t>
            </a:r>
            <a:endParaRPr lang="nl-NL" dirty="0">
              <a:solidFill>
                <a:schemeClr val="tx2"/>
              </a:solidFill>
              <a:latin typeface="Montserrat" panose="00000500000000000000" pitchFamily="2" charset="0"/>
            </a:endParaRPr>
          </a:p>
          <a:p>
            <a:pPr>
              <a:lnSpc>
                <a:spcPct val="150000"/>
              </a:lnSpc>
            </a:pPr>
            <a:endParaRPr lang="nl-NL" dirty="0">
              <a:solidFill>
                <a:schemeClr val="tx2"/>
              </a:solidFill>
              <a:latin typeface="Montserrat"/>
              <a:ea typeface="Verdana"/>
            </a:endParaRPr>
          </a:p>
        </p:txBody>
      </p:sp>
      <p:sp>
        <p:nvSpPr>
          <p:cNvPr id="4" name="Tijdelijke aanduiding voor tekst 3">
            <a:extLst>
              <a:ext uri="{FF2B5EF4-FFF2-40B4-BE49-F238E27FC236}">
                <a16:creationId xmlns:a16="http://schemas.microsoft.com/office/drawing/2014/main" id="{B661CA77-6E7B-AFDF-D20C-1B83A7465F6A}"/>
              </a:ext>
            </a:extLst>
          </p:cNvPr>
          <p:cNvSpPr>
            <a:spLocks noGrp="1"/>
          </p:cNvSpPr>
          <p:nvPr>
            <p:ph type="body" idx="13"/>
          </p:nvPr>
        </p:nvSpPr>
        <p:spPr/>
        <p:txBody>
          <a:bodyPr/>
          <a:lstStyle/>
          <a:p>
            <a:endParaRPr lang="nl-NL"/>
          </a:p>
        </p:txBody>
      </p:sp>
      <p:pic>
        <p:nvPicPr>
          <p:cNvPr id="5" name="Afbeelding 4" descr="Afbeelding met tekst&#10;&#10;Automatisch gegenereerde beschrijving">
            <a:extLst>
              <a:ext uri="{FF2B5EF4-FFF2-40B4-BE49-F238E27FC236}">
                <a16:creationId xmlns:a16="http://schemas.microsoft.com/office/drawing/2014/main" id="{C0FC591A-B978-842F-AC43-4BF1C870CE0F}"/>
              </a:ext>
            </a:extLst>
          </p:cNvPr>
          <p:cNvPicPr>
            <a:picLocks noChangeAspect="1"/>
          </p:cNvPicPr>
          <p:nvPr/>
        </p:nvPicPr>
        <p:blipFill>
          <a:blip r:embed="rId3"/>
          <a:stretch>
            <a:fillRect/>
          </a:stretch>
        </p:blipFill>
        <p:spPr>
          <a:xfrm>
            <a:off x="6815905" y="236082"/>
            <a:ext cx="4537895" cy="1068843"/>
          </a:xfrm>
          <a:prstGeom prst="rect">
            <a:avLst/>
          </a:prstGeom>
        </p:spPr>
      </p:pic>
    </p:spTree>
    <p:extLst>
      <p:ext uri="{BB962C8B-B14F-4D97-AF65-F5344CB8AC3E}">
        <p14:creationId xmlns:p14="http://schemas.microsoft.com/office/powerpoint/2010/main" val="27935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C4AD8-33A1-4C7D-8247-062FB6FABE1B}"/>
              </a:ext>
            </a:extLst>
          </p:cNvPr>
          <p:cNvSpPr>
            <a:spLocks noGrp="1"/>
          </p:cNvSpPr>
          <p:nvPr>
            <p:ph type="title"/>
          </p:nvPr>
        </p:nvSpPr>
        <p:spPr>
          <a:xfrm>
            <a:off x="149852" y="1774377"/>
            <a:ext cx="3943662" cy="1846965"/>
          </a:xfrm>
        </p:spPr>
        <p:txBody>
          <a:bodyPr/>
          <a:lstStyle/>
          <a:p>
            <a:r>
              <a:rPr lang="nl-NL" sz="3600">
                <a:latin typeface="Montserrat" panose="00000500000000000000" pitchFamily="2" charset="0"/>
              </a:rPr>
              <a:t>Actualisatie Nederlands</a:t>
            </a:r>
            <a:endParaRPr lang="nl-NL">
              <a:latin typeface="Montserrat" panose="00000500000000000000" pitchFamily="2" charset="0"/>
            </a:endParaRPr>
          </a:p>
        </p:txBody>
      </p:sp>
      <p:pic>
        <p:nvPicPr>
          <p:cNvPr id="7" name="Afbeelding 6" descr="Afbeelding met tekst&#10;&#10;Automatisch gegenereerde beschrijving">
            <a:extLst>
              <a:ext uri="{FF2B5EF4-FFF2-40B4-BE49-F238E27FC236}">
                <a16:creationId xmlns:a16="http://schemas.microsoft.com/office/drawing/2014/main" id="{85C7DC8E-57BB-49CB-8692-70712E31FD4E}"/>
              </a:ext>
            </a:extLst>
          </p:cNvPr>
          <p:cNvPicPr>
            <a:picLocks noChangeAspect="1"/>
          </p:cNvPicPr>
          <p:nvPr/>
        </p:nvPicPr>
        <p:blipFill>
          <a:blip r:embed="rId3"/>
          <a:stretch>
            <a:fillRect/>
          </a:stretch>
        </p:blipFill>
        <p:spPr>
          <a:xfrm>
            <a:off x="6815905" y="236082"/>
            <a:ext cx="4537895" cy="1068843"/>
          </a:xfrm>
          <a:prstGeom prst="rect">
            <a:avLst/>
          </a:prstGeom>
        </p:spPr>
      </p:pic>
      <p:sp>
        <p:nvSpPr>
          <p:cNvPr id="15" name="Tijdelijke aanduiding voor inhoud 4">
            <a:extLst>
              <a:ext uri="{FF2B5EF4-FFF2-40B4-BE49-F238E27FC236}">
                <a16:creationId xmlns:a16="http://schemas.microsoft.com/office/drawing/2014/main" id="{EDCF16BC-0C94-2811-60F1-0DB48DA4BF6C}"/>
              </a:ext>
            </a:extLst>
          </p:cNvPr>
          <p:cNvSpPr txBox="1">
            <a:spLocks/>
          </p:cNvSpPr>
          <p:nvPr/>
        </p:nvSpPr>
        <p:spPr>
          <a:xfrm>
            <a:off x="4085759" y="1518638"/>
            <a:ext cx="7203805" cy="5103280"/>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Montserrat" panose="00000500000000000000" pitchFamily="2" charset="0"/>
            </a:endParaRPr>
          </a:p>
          <a:p>
            <a:r>
              <a:rPr lang="nl-NL" b="1" dirty="0">
                <a:latin typeface="Montserrat" panose="00000500000000000000" pitchFamily="2" charset="0"/>
              </a:rPr>
              <a:t>Kerndoelen</a:t>
            </a:r>
          </a:p>
          <a:p>
            <a:pPr marL="285750" indent="-285750">
              <a:buFont typeface="Arial" panose="020B0604020202020204" pitchFamily="34" charset="0"/>
              <a:buChar char="•"/>
            </a:pPr>
            <a:r>
              <a:rPr lang="nl-NL" dirty="0">
                <a:latin typeface="Montserrat"/>
                <a:ea typeface="Verdana"/>
              </a:rPr>
              <a:t>De set conceptkerndoelen Nederlands en reken-wiskunde aan de minister overhandigd.</a:t>
            </a:r>
          </a:p>
          <a:p>
            <a:pPr marL="285750" indent="-285750">
              <a:buFont typeface="Arial" panose="020B0604020202020204" pitchFamily="34" charset="0"/>
              <a:buChar char="•"/>
            </a:pPr>
            <a:r>
              <a:rPr lang="nl-NL" dirty="0">
                <a:latin typeface="Montserrat"/>
                <a:ea typeface="Verdana"/>
              </a:rPr>
              <a:t>Proces:</a:t>
            </a:r>
          </a:p>
          <a:p>
            <a:pPr marL="457200" lvl="1" indent="0">
              <a:buNone/>
            </a:pPr>
            <a:r>
              <a:rPr lang="nl-NL" sz="1800" dirty="0">
                <a:solidFill>
                  <a:schemeClr val="tx2">
                    <a:lumMod val="95000"/>
                    <a:lumOff val="5000"/>
                  </a:schemeClr>
                </a:solidFill>
                <a:latin typeface="Montserrat"/>
                <a:ea typeface="Verdana"/>
              </a:rPr>
              <a:t>- Fase van beproeven</a:t>
            </a:r>
          </a:p>
          <a:p>
            <a:pPr marL="457200" lvl="1" indent="0">
              <a:buNone/>
            </a:pPr>
            <a:r>
              <a:rPr lang="nl-NL" sz="1800" dirty="0">
                <a:solidFill>
                  <a:schemeClr val="tx2">
                    <a:lumMod val="95000"/>
                    <a:lumOff val="5000"/>
                  </a:schemeClr>
                </a:solidFill>
                <a:latin typeface="Montserrat"/>
                <a:ea typeface="Verdana"/>
              </a:rPr>
              <a:t>- Wetstraject voor formele vaststelling</a:t>
            </a:r>
          </a:p>
          <a:p>
            <a:pPr marL="457200" lvl="1" indent="0">
              <a:buNone/>
            </a:pPr>
            <a:endParaRPr lang="nl-NL" sz="1800" dirty="0">
              <a:solidFill>
                <a:schemeClr val="tx2">
                  <a:lumMod val="95000"/>
                  <a:lumOff val="5000"/>
                </a:schemeClr>
              </a:solidFill>
              <a:latin typeface="Montserrat" panose="00000500000000000000" pitchFamily="2" charset="0"/>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Interesse in fase van beproeven? </a:t>
            </a:r>
            <a:r>
              <a:rPr lang="nl-NL" dirty="0">
                <a:solidFill>
                  <a:schemeClr val="tx2">
                    <a:lumMod val="95000"/>
                    <a:lumOff val="5000"/>
                  </a:schemeClr>
                </a:solidFill>
                <a:latin typeface="Montserrat" panose="00000500000000000000" pitchFamily="2" charset="0"/>
                <a:hlinkClick r:id="rId4"/>
              </a:rPr>
              <a:t>actualisatiebeproeven@slo.nl</a:t>
            </a:r>
            <a:r>
              <a:rPr lang="nl-NL" dirty="0">
                <a:solidFill>
                  <a:schemeClr val="tx2">
                    <a:lumMod val="95000"/>
                    <a:lumOff val="5000"/>
                  </a:schemeClr>
                </a:solidFill>
                <a:latin typeface="Montserrat" panose="00000500000000000000" pitchFamily="2" charset="0"/>
              </a:rPr>
              <a:t>, meer info na 10 oktober:</a:t>
            </a:r>
          </a:p>
          <a:p>
            <a:r>
              <a:rPr lang="nl-NL" dirty="0">
                <a:latin typeface="Montserrat" panose="00000500000000000000" pitchFamily="2" charset="0"/>
                <a:ea typeface="Verdana"/>
              </a:rPr>
              <a:t>     </a:t>
            </a:r>
            <a:r>
              <a:rPr lang="nl-NL" u="sng" dirty="0">
                <a:latin typeface="Montserrat" panose="00000500000000000000" pitchFamily="2" charset="0"/>
                <a:hlinkClick r:id="rId5"/>
              </a:rPr>
              <a:t>https://www.actualisatiekerndoelen.nl/updates/meld-je- aan-voor-de-fase-van-beproeven</a:t>
            </a:r>
            <a:endParaRPr lang="nl-NL" dirty="0">
              <a:latin typeface="Montserrat" panose="00000500000000000000" pitchFamily="2" charset="0"/>
            </a:endParaRPr>
          </a:p>
          <a:p>
            <a:endParaRPr lang="nl-NL" dirty="0">
              <a:latin typeface="Montserrat" panose="00000500000000000000" pitchFamily="2" charset="0"/>
              <a:ea typeface="Verdana"/>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10 oktober congres actualisatie kerndoelen</a:t>
            </a:r>
          </a:p>
          <a:p>
            <a:pPr marL="285750" indent="-285750">
              <a:buFont typeface="Arial" panose="020B0604020202020204" pitchFamily="34" charset="0"/>
              <a:buChar char="•"/>
            </a:pPr>
            <a:r>
              <a:rPr lang="nl-NL" u="sng" dirty="0">
                <a:latin typeface="Montserrat" panose="00000500000000000000" pitchFamily="2" charset="0"/>
                <a:hlinkClick r:id="rId5"/>
              </a:rPr>
              <a:t>https://www.actualisatiekerndoelen.nl/updates/meld-je- aan-voor-de-fase-van-beproeven</a:t>
            </a:r>
            <a:endParaRPr lang="nl-NL" dirty="0">
              <a:latin typeface="Montserrat" panose="00000500000000000000" pitchFamily="2" charset="0"/>
            </a:endParaRPr>
          </a:p>
          <a:p>
            <a:pPr marL="285750" indent="-285750">
              <a:buFont typeface="Arial" panose="020B0604020202020204" pitchFamily="34" charset="0"/>
              <a:buChar char="•"/>
            </a:pPr>
            <a:endParaRPr lang="nl-NL" dirty="0">
              <a:solidFill>
                <a:schemeClr val="tx2">
                  <a:lumMod val="95000"/>
                  <a:lumOff val="5000"/>
                </a:schemeClr>
              </a:solidFill>
              <a:latin typeface="Montserrat" panose="00000500000000000000" pitchFamily="2" charset="0"/>
            </a:endParaRPr>
          </a:p>
          <a:p>
            <a:endParaRPr lang="nl-NL" dirty="0">
              <a:solidFill>
                <a:schemeClr val="accent3"/>
              </a:solidFill>
            </a:endParaRPr>
          </a:p>
        </p:txBody>
      </p:sp>
      <p:sp>
        <p:nvSpPr>
          <p:cNvPr id="14" name="Tijdelijke aanduiding voor inhoud 4">
            <a:extLst>
              <a:ext uri="{FF2B5EF4-FFF2-40B4-BE49-F238E27FC236}">
                <a16:creationId xmlns:a16="http://schemas.microsoft.com/office/drawing/2014/main" id="{F1725452-EE64-3B80-CA21-BE1C8B8E58CB}"/>
              </a:ext>
            </a:extLst>
          </p:cNvPr>
          <p:cNvSpPr txBox="1">
            <a:spLocks/>
          </p:cNvSpPr>
          <p:nvPr/>
        </p:nvSpPr>
        <p:spPr>
          <a:xfrm>
            <a:off x="4014321" y="3429000"/>
            <a:ext cx="7883764" cy="22333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latin typeface="Montserrat" panose="00000500000000000000" pitchFamily="2" charset="0"/>
            </a:endParaRPr>
          </a:p>
          <a:p>
            <a:endParaRPr lang="nl-NL">
              <a:latin typeface="Montserrat" panose="00000500000000000000" pitchFamily="2" charset="0"/>
            </a:endParaRPr>
          </a:p>
          <a:p>
            <a:endParaRPr lang="nl-NL" b="1">
              <a:latin typeface="Montserrat" panose="00000500000000000000" pitchFamily="2" charset="0"/>
              <a:ea typeface="Verdana"/>
            </a:endParaRPr>
          </a:p>
          <a:p>
            <a:endParaRPr lang="nl-NL">
              <a:latin typeface="Montserrat" panose="00000500000000000000" pitchFamily="2" charset="0"/>
            </a:endParaRPr>
          </a:p>
          <a:p>
            <a:endParaRPr lang="nl-NL">
              <a:latin typeface="Montserrat" panose="00000500000000000000" pitchFamily="2" charset="0"/>
            </a:endParaRPr>
          </a:p>
          <a:p>
            <a:endParaRPr lang="nl-NL"/>
          </a:p>
        </p:txBody>
      </p:sp>
      <p:pic>
        <p:nvPicPr>
          <p:cNvPr id="3" name="Afbeelding 2">
            <a:extLst>
              <a:ext uri="{FF2B5EF4-FFF2-40B4-BE49-F238E27FC236}">
                <a16:creationId xmlns:a16="http://schemas.microsoft.com/office/drawing/2014/main" id="{4FE3737A-034F-2BBC-9FD0-28944F340446}"/>
              </a:ext>
            </a:extLst>
          </p:cNvPr>
          <p:cNvPicPr>
            <a:picLocks noChangeAspect="1"/>
          </p:cNvPicPr>
          <p:nvPr/>
        </p:nvPicPr>
        <p:blipFill>
          <a:blip r:embed="rId6"/>
          <a:stretch>
            <a:fillRect/>
          </a:stretch>
        </p:blipFill>
        <p:spPr>
          <a:xfrm>
            <a:off x="293915" y="4191000"/>
            <a:ext cx="3533507" cy="2354199"/>
          </a:xfrm>
          <a:prstGeom prst="rect">
            <a:avLst/>
          </a:prstGeom>
        </p:spPr>
      </p:pic>
    </p:spTree>
    <p:extLst>
      <p:ext uri="{BB962C8B-B14F-4D97-AF65-F5344CB8AC3E}">
        <p14:creationId xmlns:p14="http://schemas.microsoft.com/office/powerpoint/2010/main" val="198572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C4AD8-33A1-4C7D-8247-062FB6FABE1B}"/>
              </a:ext>
            </a:extLst>
          </p:cNvPr>
          <p:cNvSpPr>
            <a:spLocks noGrp="1"/>
          </p:cNvSpPr>
          <p:nvPr>
            <p:ph type="title"/>
          </p:nvPr>
        </p:nvSpPr>
        <p:spPr>
          <a:xfrm>
            <a:off x="149852" y="1774377"/>
            <a:ext cx="3943662" cy="1846965"/>
          </a:xfrm>
        </p:spPr>
        <p:txBody>
          <a:bodyPr/>
          <a:lstStyle/>
          <a:p>
            <a:r>
              <a:rPr lang="nl-NL" sz="3600">
                <a:latin typeface="Montserrat" panose="00000500000000000000" pitchFamily="2" charset="0"/>
              </a:rPr>
              <a:t>Actualisatie Nederlands</a:t>
            </a:r>
            <a:endParaRPr lang="nl-NL">
              <a:latin typeface="Montserrat" panose="00000500000000000000" pitchFamily="2" charset="0"/>
            </a:endParaRPr>
          </a:p>
        </p:txBody>
      </p:sp>
      <p:pic>
        <p:nvPicPr>
          <p:cNvPr id="7" name="Afbeelding 6" descr="Afbeelding met tekst&#10;&#10;Automatisch gegenereerde beschrijving">
            <a:extLst>
              <a:ext uri="{FF2B5EF4-FFF2-40B4-BE49-F238E27FC236}">
                <a16:creationId xmlns:a16="http://schemas.microsoft.com/office/drawing/2014/main" id="{85C7DC8E-57BB-49CB-8692-70712E31FD4E}"/>
              </a:ext>
            </a:extLst>
          </p:cNvPr>
          <p:cNvPicPr>
            <a:picLocks noChangeAspect="1"/>
          </p:cNvPicPr>
          <p:nvPr/>
        </p:nvPicPr>
        <p:blipFill>
          <a:blip r:embed="rId3"/>
          <a:stretch>
            <a:fillRect/>
          </a:stretch>
        </p:blipFill>
        <p:spPr>
          <a:xfrm>
            <a:off x="6815905" y="236082"/>
            <a:ext cx="4537895" cy="1068843"/>
          </a:xfrm>
          <a:prstGeom prst="rect">
            <a:avLst/>
          </a:prstGeom>
        </p:spPr>
      </p:pic>
      <p:sp>
        <p:nvSpPr>
          <p:cNvPr id="15" name="Tijdelijke aanduiding voor inhoud 4">
            <a:extLst>
              <a:ext uri="{FF2B5EF4-FFF2-40B4-BE49-F238E27FC236}">
                <a16:creationId xmlns:a16="http://schemas.microsoft.com/office/drawing/2014/main" id="{EDCF16BC-0C94-2811-60F1-0DB48DA4BF6C}"/>
              </a:ext>
            </a:extLst>
          </p:cNvPr>
          <p:cNvSpPr txBox="1">
            <a:spLocks/>
          </p:cNvSpPr>
          <p:nvPr/>
        </p:nvSpPr>
        <p:spPr>
          <a:xfrm>
            <a:off x="4085759" y="1518638"/>
            <a:ext cx="7203805" cy="434076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Montserrat" panose="00000500000000000000" pitchFamily="2" charset="0"/>
            </a:endParaRPr>
          </a:p>
          <a:p>
            <a:endParaRPr lang="nl-NL" dirty="0">
              <a:latin typeface="Montserrat" panose="00000500000000000000" pitchFamily="2" charset="0"/>
              <a:ea typeface="Verdana"/>
            </a:endParaRPr>
          </a:p>
          <a:p>
            <a:endParaRPr lang="nl-NL" dirty="0">
              <a:solidFill>
                <a:schemeClr val="accent3"/>
              </a:solidFill>
            </a:endParaRPr>
          </a:p>
        </p:txBody>
      </p:sp>
      <p:sp>
        <p:nvSpPr>
          <p:cNvPr id="14" name="Tijdelijke aanduiding voor inhoud 4">
            <a:extLst>
              <a:ext uri="{FF2B5EF4-FFF2-40B4-BE49-F238E27FC236}">
                <a16:creationId xmlns:a16="http://schemas.microsoft.com/office/drawing/2014/main" id="{F1725452-EE64-3B80-CA21-BE1C8B8E58CB}"/>
              </a:ext>
            </a:extLst>
          </p:cNvPr>
          <p:cNvSpPr txBox="1">
            <a:spLocks/>
          </p:cNvSpPr>
          <p:nvPr/>
        </p:nvSpPr>
        <p:spPr>
          <a:xfrm>
            <a:off x="4014321" y="3429000"/>
            <a:ext cx="7883764" cy="22333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latin typeface="Montserrat" panose="00000500000000000000" pitchFamily="2" charset="0"/>
            </a:endParaRPr>
          </a:p>
          <a:p>
            <a:endParaRPr lang="nl-NL">
              <a:latin typeface="Montserrat" panose="00000500000000000000" pitchFamily="2" charset="0"/>
            </a:endParaRPr>
          </a:p>
          <a:p>
            <a:endParaRPr lang="nl-NL" b="1">
              <a:latin typeface="Montserrat" panose="00000500000000000000" pitchFamily="2" charset="0"/>
              <a:ea typeface="Verdana"/>
            </a:endParaRPr>
          </a:p>
          <a:p>
            <a:endParaRPr lang="nl-NL">
              <a:latin typeface="Montserrat" panose="00000500000000000000" pitchFamily="2" charset="0"/>
            </a:endParaRPr>
          </a:p>
          <a:p>
            <a:endParaRPr lang="nl-NL">
              <a:latin typeface="Montserrat" panose="00000500000000000000" pitchFamily="2" charset="0"/>
            </a:endParaRPr>
          </a:p>
          <a:p>
            <a:endParaRPr lang="nl-NL"/>
          </a:p>
        </p:txBody>
      </p:sp>
      <p:pic>
        <p:nvPicPr>
          <p:cNvPr id="5" name="Afbeelding 4">
            <a:extLst>
              <a:ext uri="{FF2B5EF4-FFF2-40B4-BE49-F238E27FC236}">
                <a16:creationId xmlns:a16="http://schemas.microsoft.com/office/drawing/2014/main" id="{9FC2BAF5-E9D9-2412-ACA1-AA403EE2ECB1}"/>
              </a:ext>
            </a:extLst>
          </p:cNvPr>
          <p:cNvPicPr>
            <a:picLocks noChangeAspect="1"/>
          </p:cNvPicPr>
          <p:nvPr/>
        </p:nvPicPr>
        <p:blipFill>
          <a:blip r:embed="rId4"/>
          <a:stretch>
            <a:fillRect/>
          </a:stretch>
        </p:blipFill>
        <p:spPr>
          <a:xfrm>
            <a:off x="3158305" y="1823409"/>
            <a:ext cx="8991600" cy="4663719"/>
          </a:xfrm>
          <a:prstGeom prst="rect">
            <a:avLst/>
          </a:prstGeom>
        </p:spPr>
      </p:pic>
      <p:sp>
        <p:nvSpPr>
          <p:cNvPr id="6" name="Tekstvak 5">
            <a:extLst>
              <a:ext uri="{FF2B5EF4-FFF2-40B4-BE49-F238E27FC236}">
                <a16:creationId xmlns:a16="http://schemas.microsoft.com/office/drawing/2014/main" id="{FBE49F84-A4C6-BBC4-F293-8C76D975D6CD}"/>
              </a:ext>
            </a:extLst>
          </p:cNvPr>
          <p:cNvSpPr txBox="1"/>
          <p:nvPr/>
        </p:nvSpPr>
        <p:spPr>
          <a:xfrm>
            <a:off x="293915" y="4775200"/>
            <a:ext cx="2612570" cy="1446550"/>
          </a:xfrm>
          <a:prstGeom prst="rect">
            <a:avLst/>
          </a:prstGeom>
          <a:noFill/>
        </p:spPr>
        <p:txBody>
          <a:bodyPr wrap="square" rtlCol="0">
            <a:spAutoFit/>
          </a:bodyPr>
          <a:lstStyle/>
          <a:p>
            <a:r>
              <a:rPr lang="nl-NL" sz="1400" b="1" dirty="0">
                <a:solidFill>
                  <a:schemeClr val="tx2">
                    <a:lumMod val="95000"/>
                    <a:lumOff val="5000"/>
                  </a:schemeClr>
                </a:solidFill>
                <a:latin typeface="Montserrat" panose="00000500000000000000" pitchFamily="2" charset="0"/>
              </a:rPr>
              <a:t>Conceptkerndoelen</a:t>
            </a:r>
          </a:p>
          <a:p>
            <a:r>
              <a:rPr lang="nl-NL" sz="1400" dirty="0">
                <a:solidFill>
                  <a:srgbClr val="FF6A00"/>
                </a:solidFill>
                <a:latin typeface="Montserrat" panose="00000500000000000000" pitchFamily="2" charset="0"/>
                <a:hlinkClick r:id="rId5">
                  <a:extLst>
                    <a:ext uri="{A12FA001-AC4F-418D-AE19-62706E023703}">
                      <ahyp:hlinkClr xmlns:ahyp="http://schemas.microsoft.com/office/drawing/2018/hyperlinkcolor" val="tx"/>
                    </a:ext>
                  </a:extLst>
                </a:hlinkClick>
              </a:rPr>
              <a:t>Conceptkerndoelen leergebied Nederlands + toelichtingsdocument - SLO</a:t>
            </a:r>
            <a:endParaRPr lang="nl-NL" sz="1400" dirty="0">
              <a:latin typeface="Montserrat" panose="00000500000000000000" pitchFamily="2" charset="0"/>
            </a:endParaRPr>
          </a:p>
          <a:p>
            <a:endParaRPr lang="nl-NL" dirty="0"/>
          </a:p>
        </p:txBody>
      </p:sp>
    </p:spTree>
    <p:extLst>
      <p:ext uri="{BB962C8B-B14F-4D97-AF65-F5344CB8AC3E}">
        <p14:creationId xmlns:p14="http://schemas.microsoft.com/office/powerpoint/2010/main" val="261855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6F2FB4A6-E3FA-D133-33FA-1D083F76045F}"/>
              </a:ext>
            </a:extLst>
          </p:cNvPr>
          <p:cNvSpPr txBox="1">
            <a:spLocks/>
          </p:cNvSpPr>
          <p:nvPr/>
        </p:nvSpPr>
        <p:spPr>
          <a:xfrm>
            <a:off x="826626" y="899649"/>
            <a:ext cx="10169324" cy="1846965"/>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nl-NL" sz="3600">
              <a:latin typeface="Montserrat" panose="00000500000000000000" pitchFamily="2" charset="0"/>
            </a:endParaRPr>
          </a:p>
        </p:txBody>
      </p:sp>
      <p:sp>
        <p:nvSpPr>
          <p:cNvPr id="6" name="Tijdelijke aanduiding voor inhoud 2">
            <a:extLst>
              <a:ext uri="{FF2B5EF4-FFF2-40B4-BE49-F238E27FC236}">
                <a16:creationId xmlns:a16="http://schemas.microsoft.com/office/drawing/2014/main" id="{CE24CF83-A531-ED06-E8AE-CA59CF8B116F}"/>
              </a:ext>
            </a:extLst>
          </p:cNvPr>
          <p:cNvSpPr txBox="1">
            <a:spLocks/>
          </p:cNvSpPr>
          <p:nvPr/>
        </p:nvSpPr>
        <p:spPr>
          <a:xfrm>
            <a:off x="826626" y="743806"/>
            <a:ext cx="10030427" cy="519098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nl-NL" sz="2000" b="1" dirty="0">
              <a:solidFill>
                <a:srgbClr val="FF6A00"/>
              </a:solidFill>
              <a:latin typeface="Montserrat" panose="00000500000000000000" pitchFamily="2" charset="0"/>
              <a:hlinkClick r:id="rId3">
                <a:extLst>
                  <a:ext uri="{A12FA001-AC4F-418D-AE19-62706E023703}">
                    <ahyp:hlinkClr xmlns:ahyp="http://schemas.microsoft.com/office/drawing/2018/hyperlinkcolor" val="tx"/>
                  </a:ext>
                </a:extLst>
              </a:hlinkClick>
            </a:endParaRPr>
          </a:p>
          <a:p>
            <a:pPr>
              <a:lnSpc>
                <a:spcPct val="100000"/>
              </a:lnSpc>
            </a:pPr>
            <a:endParaRPr lang="nl-NL" sz="2000" b="1" dirty="0">
              <a:solidFill>
                <a:srgbClr val="FF6A00"/>
              </a:solidFill>
              <a:latin typeface="Montserrat"/>
              <a:ea typeface="Verdana"/>
            </a:endParaRPr>
          </a:p>
          <a:p>
            <a:pPr marL="285750" indent="-285750">
              <a:lnSpc>
                <a:spcPct val="100000"/>
              </a:lnSpc>
              <a:buFont typeface="Wingdings" panose="05000000000000000000" pitchFamily="2" charset="2"/>
              <a:buChar char="§"/>
            </a:pPr>
            <a:endParaRPr lang="nl-NL" sz="2000" b="1" dirty="0"/>
          </a:p>
          <a:p>
            <a:pPr>
              <a:lnSpc>
                <a:spcPct val="100000"/>
              </a:lnSpc>
            </a:pPr>
            <a:endParaRPr lang="nl-NL" dirty="0"/>
          </a:p>
        </p:txBody>
      </p:sp>
      <p:sp>
        <p:nvSpPr>
          <p:cNvPr id="2" name="Rechthoek 1">
            <a:extLst>
              <a:ext uri="{FF2B5EF4-FFF2-40B4-BE49-F238E27FC236}">
                <a16:creationId xmlns:a16="http://schemas.microsoft.com/office/drawing/2014/main" id="{34C4AECA-16F0-9E9F-6C9E-9BBC2E0EF1BA}"/>
              </a:ext>
            </a:extLst>
          </p:cNvPr>
          <p:cNvSpPr/>
          <p:nvPr/>
        </p:nvSpPr>
        <p:spPr>
          <a:xfrm>
            <a:off x="5585988" y="6020554"/>
            <a:ext cx="1131683" cy="697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tekst, schermopname, Lettertype, nummer&#10;&#10;Automatisch gegenereerde beschrijving">
            <a:extLst>
              <a:ext uri="{FF2B5EF4-FFF2-40B4-BE49-F238E27FC236}">
                <a16:creationId xmlns:a16="http://schemas.microsoft.com/office/drawing/2014/main" id="{A5CDBF60-E382-A493-767C-78E0031A113D}"/>
              </a:ext>
            </a:extLst>
          </p:cNvPr>
          <p:cNvPicPr>
            <a:picLocks noChangeAspect="1"/>
          </p:cNvPicPr>
          <p:nvPr/>
        </p:nvPicPr>
        <p:blipFill>
          <a:blip r:embed="rId4"/>
          <a:stretch>
            <a:fillRect/>
          </a:stretch>
        </p:blipFill>
        <p:spPr>
          <a:xfrm>
            <a:off x="6615018" y="-92515"/>
            <a:ext cx="4380932" cy="7043029"/>
          </a:xfrm>
          <a:prstGeom prst="rect">
            <a:avLst/>
          </a:prstGeom>
        </p:spPr>
      </p:pic>
      <p:sp>
        <p:nvSpPr>
          <p:cNvPr id="14" name="Tekstvak 13">
            <a:extLst>
              <a:ext uri="{FF2B5EF4-FFF2-40B4-BE49-F238E27FC236}">
                <a16:creationId xmlns:a16="http://schemas.microsoft.com/office/drawing/2014/main" id="{4704AD12-AE3B-61D0-0258-1242DB3B96D0}"/>
              </a:ext>
            </a:extLst>
          </p:cNvPr>
          <p:cNvSpPr txBox="1"/>
          <p:nvPr/>
        </p:nvSpPr>
        <p:spPr>
          <a:xfrm>
            <a:off x="826625" y="1460310"/>
            <a:ext cx="5055559" cy="1107996"/>
          </a:xfrm>
          <a:prstGeom prst="rect">
            <a:avLst/>
          </a:prstGeom>
          <a:noFill/>
        </p:spPr>
        <p:txBody>
          <a:bodyPr wrap="square" rtlCol="0">
            <a:spAutoFit/>
          </a:bodyPr>
          <a:lstStyle/>
          <a:p>
            <a:r>
              <a:rPr lang="nl-NL" sz="2200" dirty="0">
                <a:latin typeface="Montserrat" panose="00000500000000000000" pitchFamily="2" charset="0"/>
              </a:rPr>
              <a:t>Voorbeeld concept kerndoel</a:t>
            </a:r>
          </a:p>
          <a:p>
            <a:endParaRPr lang="nl-NL" sz="2200" dirty="0">
              <a:latin typeface="Montserrat" panose="00000500000000000000" pitchFamily="2" charset="0"/>
            </a:endParaRPr>
          </a:p>
          <a:p>
            <a:r>
              <a:rPr lang="nl-NL" sz="2200" dirty="0">
                <a:latin typeface="Montserrat" panose="00000500000000000000" pitchFamily="2" charset="0"/>
              </a:rPr>
              <a:t>Kerndoel 2 Taal in de leergebieden</a:t>
            </a:r>
          </a:p>
        </p:txBody>
      </p:sp>
    </p:spTree>
    <p:extLst>
      <p:ext uri="{BB962C8B-B14F-4D97-AF65-F5344CB8AC3E}">
        <p14:creationId xmlns:p14="http://schemas.microsoft.com/office/powerpoint/2010/main" val="122699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6F2FB4A6-E3FA-D133-33FA-1D083F76045F}"/>
              </a:ext>
            </a:extLst>
          </p:cNvPr>
          <p:cNvSpPr txBox="1">
            <a:spLocks/>
          </p:cNvSpPr>
          <p:nvPr/>
        </p:nvSpPr>
        <p:spPr>
          <a:xfrm>
            <a:off x="826626" y="899649"/>
            <a:ext cx="10169324" cy="1846965"/>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nl-NL" sz="3600">
              <a:latin typeface="Montserrat" panose="00000500000000000000" pitchFamily="2" charset="0"/>
            </a:endParaRPr>
          </a:p>
        </p:txBody>
      </p:sp>
      <p:sp>
        <p:nvSpPr>
          <p:cNvPr id="6" name="Tijdelijke aanduiding voor inhoud 2">
            <a:extLst>
              <a:ext uri="{FF2B5EF4-FFF2-40B4-BE49-F238E27FC236}">
                <a16:creationId xmlns:a16="http://schemas.microsoft.com/office/drawing/2014/main" id="{CE24CF83-A531-ED06-E8AE-CA59CF8B116F}"/>
              </a:ext>
            </a:extLst>
          </p:cNvPr>
          <p:cNvSpPr txBox="1">
            <a:spLocks/>
          </p:cNvSpPr>
          <p:nvPr/>
        </p:nvSpPr>
        <p:spPr>
          <a:xfrm>
            <a:off x="826626" y="743806"/>
            <a:ext cx="10030427" cy="519098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nl-NL" sz="2000" b="1" dirty="0">
              <a:solidFill>
                <a:srgbClr val="FF6A00"/>
              </a:solidFill>
              <a:latin typeface="Montserrat" panose="00000500000000000000" pitchFamily="2" charset="0"/>
              <a:hlinkClick r:id="rId3">
                <a:extLst>
                  <a:ext uri="{A12FA001-AC4F-418D-AE19-62706E023703}">
                    <ahyp:hlinkClr xmlns:ahyp="http://schemas.microsoft.com/office/drawing/2018/hyperlinkcolor" val="tx"/>
                  </a:ext>
                </a:extLst>
              </a:hlinkClick>
            </a:endParaRPr>
          </a:p>
          <a:p>
            <a:pPr>
              <a:lnSpc>
                <a:spcPct val="100000"/>
              </a:lnSpc>
            </a:pPr>
            <a:endParaRPr lang="nl-NL" sz="2000" b="1" dirty="0">
              <a:solidFill>
                <a:srgbClr val="FF6A00"/>
              </a:solidFill>
              <a:latin typeface="Montserrat"/>
              <a:ea typeface="Verdana"/>
            </a:endParaRPr>
          </a:p>
          <a:p>
            <a:pPr marL="285750" indent="-285750">
              <a:lnSpc>
                <a:spcPct val="100000"/>
              </a:lnSpc>
              <a:buFont typeface="Wingdings" panose="05000000000000000000" pitchFamily="2" charset="2"/>
              <a:buChar char="§"/>
            </a:pPr>
            <a:endParaRPr lang="nl-NL" sz="2000" b="1" dirty="0"/>
          </a:p>
          <a:p>
            <a:pPr>
              <a:lnSpc>
                <a:spcPct val="100000"/>
              </a:lnSpc>
            </a:pPr>
            <a:endParaRPr lang="nl-NL" dirty="0"/>
          </a:p>
        </p:txBody>
      </p:sp>
      <p:sp>
        <p:nvSpPr>
          <p:cNvPr id="2" name="Rechthoek 1">
            <a:extLst>
              <a:ext uri="{FF2B5EF4-FFF2-40B4-BE49-F238E27FC236}">
                <a16:creationId xmlns:a16="http://schemas.microsoft.com/office/drawing/2014/main" id="{34C4AECA-16F0-9E9F-6C9E-9BBC2E0EF1BA}"/>
              </a:ext>
            </a:extLst>
          </p:cNvPr>
          <p:cNvSpPr/>
          <p:nvPr/>
        </p:nvSpPr>
        <p:spPr>
          <a:xfrm>
            <a:off x="5585988" y="6020554"/>
            <a:ext cx="1131683" cy="697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4704AD12-AE3B-61D0-0258-1242DB3B96D0}"/>
              </a:ext>
            </a:extLst>
          </p:cNvPr>
          <p:cNvSpPr txBox="1"/>
          <p:nvPr/>
        </p:nvSpPr>
        <p:spPr>
          <a:xfrm>
            <a:off x="826625" y="1460310"/>
            <a:ext cx="5055559" cy="1107996"/>
          </a:xfrm>
          <a:prstGeom prst="rect">
            <a:avLst/>
          </a:prstGeom>
          <a:noFill/>
        </p:spPr>
        <p:txBody>
          <a:bodyPr wrap="square" rtlCol="0">
            <a:spAutoFit/>
          </a:bodyPr>
          <a:lstStyle/>
          <a:p>
            <a:r>
              <a:rPr lang="nl-NL" sz="2200" dirty="0">
                <a:latin typeface="Montserrat" panose="00000500000000000000" pitchFamily="2" charset="0"/>
              </a:rPr>
              <a:t>Voorbeeld concept kerndoel</a:t>
            </a:r>
          </a:p>
          <a:p>
            <a:endParaRPr lang="nl-NL" sz="2200" dirty="0">
              <a:latin typeface="Montserrat" panose="00000500000000000000" pitchFamily="2" charset="0"/>
            </a:endParaRPr>
          </a:p>
          <a:p>
            <a:r>
              <a:rPr lang="nl-NL" sz="2200" dirty="0">
                <a:latin typeface="Montserrat" panose="00000500000000000000" pitchFamily="2" charset="0"/>
              </a:rPr>
              <a:t>Kerndoel 14 Talige identiteit</a:t>
            </a:r>
          </a:p>
        </p:txBody>
      </p:sp>
      <p:pic>
        <p:nvPicPr>
          <p:cNvPr id="4" name="Afbeelding 3" descr="Afbeelding met tekst, schermopname, document, Lettertype&#10;&#10;Automatisch gegenereerde beschrijving">
            <a:extLst>
              <a:ext uri="{FF2B5EF4-FFF2-40B4-BE49-F238E27FC236}">
                <a16:creationId xmlns:a16="http://schemas.microsoft.com/office/drawing/2014/main" id="{AC4FF459-4E20-2BF6-B6E1-3A5FDC7D0FCC}"/>
              </a:ext>
            </a:extLst>
          </p:cNvPr>
          <p:cNvPicPr>
            <a:picLocks noChangeAspect="1"/>
          </p:cNvPicPr>
          <p:nvPr/>
        </p:nvPicPr>
        <p:blipFill>
          <a:blip r:embed="rId4"/>
          <a:stretch>
            <a:fillRect/>
          </a:stretch>
        </p:blipFill>
        <p:spPr>
          <a:xfrm>
            <a:off x="6250677" y="140329"/>
            <a:ext cx="4745273" cy="6826927"/>
          </a:xfrm>
          <a:prstGeom prst="rect">
            <a:avLst/>
          </a:prstGeom>
        </p:spPr>
      </p:pic>
    </p:spTree>
    <p:extLst>
      <p:ext uri="{BB962C8B-B14F-4D97-AF65-F5344CB8AC3E}">
        <p14:creationId xmlns:p14="http://schemas.microsoft.com/office/powerpoint/2010/main" val="184288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D8C4AD8-33A1-4C7D-8247-062FB6FABE1B}"/>
              </a:ext>
            </a:extLst>
          </p:cNvPr>
          <p:cNvSpPr>
            <a:spLocks noGrp="1"/>
          </p:cNvSpPr>
          <p:nvPr>
            <p:ph type="title"/>
          </p:nvPr>
        </p:nvSpPr>
        <p:spPr>
          <a:xfrm>
            <a:off x="149852" y="1774377"/>
            <a:ext cx="3943662" cy="1846965"/>
          </a:xfrm>
        </p:spPr>
        <p:txBody>
          <a:bodyPr/>
          <a:lstStyle/>
          <a:p>
            <a:r>
              <a:rPr lang="nl-NL" sz="4000">
                <a:latin typeface="Montserrat" panose="00000500000000000000" pitchFamily="2" charset="0"/>
              </a:rPr>
              <a:t>Actualisatie Nederlands</a:t>
            </a:r>
            <a:endParaRPr lang="nl-NL">
              <a:latin typeface="Montserrat" panose="00000500000000000000" pitchFamily="2" charset="0"/>
            </a:endParaRPr>
          </a:p>
        </p:txBody>
      </p:sp>
      <p:pic>
        <p:nvPicPr>
          <p:cNvPr id="7" name="Afbeelding 6" descr="Afbeelding met tekst&#10;&#10;Automatisch gegenereerde beschrijving">
            <a:extLst>
              <a:ext uri="{FF2B5EF4-FFF2-40B4-BE49-F238E27FC236}">
                <a16:creationId xmlns:a16="http://schemas.microsoft.com/office/drawing/2014/main" id="{85C7DC8E-57BB-49CB-8692-70712E31FD4E}"/>
              </a:ext>
            </a:extLst>
          </p:cNvPr>
          <p:cNvPicPr>
            <a:picLocks noChangeAspect="1"/>
          </p:cNvPicPr>
          <p:nvPr/>
        </p:nvPicPr>
        <p:blipFill>
          <a:blip r:embed="rId3"/>
          <a:stretch>
            <a:fillRect/>
          </a:stretch>
        </p:blipFill>
        <p:spPr>
          <a:xfrm>
            <a:off x="6815905" y="236082"/>
            <a:ext cx="4537895" cy="1068843"/>
          </a:xfrm>
          <a:prstGeom prst="rect">
            <a:avLst/>
          </a:prstGeom>
        </p:spPr>
      </p:pic>
      <p:sp>
        <p:nvSpPr>
          <p:cNvPr id="15" name="Tijdelijke aanduiding voor inhoud 4">
            <a:extLst>
              <a:ext uri="{FF2B5EF4-FFF2-40B4-BE49-F238E27FC236}">
                <a16:creationId xmlns:a16="http://schemas.microsoft.com/office/drawing/2014/main" id="{EDCF16BC-0C94-2811-60F1-0DB48DA4BF6C}"/>
              </a:ext>
            </a:extLst>
          </p:cNvPr>
          <p:cNvSpPr txBox="1">
            <a:spLocks/>
          </p:cNvSpPr>
          <p:nvPr/>
        </p:nvSpPr>
        <p:spPr>
          <a:xfrm>
            <a:off x="4085759" y="1518638"/>
            <a:ext cx="7203805" cy="434076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latin typeface="Montserrat" panose="00000500000000000000" pitchFamily="2" charset="0"/>
            </a:endParaRPr>
          </a:p>
          <a:p>
            <a:r>
              <a:rPr lang="nl-NL" b="1" dirty="0">
                <a:solidFill>
                  <a:schemeClr val="tx2">
                    <a:lumMod val="50000"/>
                    <a:lumOff val="50000"/>
                  </a:schemeClr>
                </a:solidFill>
                <a:latin typeface="Montserrat" panose="00000500000000000000" pitchFamily="2" charset="0"/>
              </a:rPr>
              <a:t>Kerndoelen</a:t>
            </a:r>
          </a:p>
          <a:p>
            <a:pPr marL="285750" indent="-285750">
              <a:buFont typeface="Arial" panose="020B0604020202020204" pitchFamily="34" charset="0"/>
              <a:buChar char="•"/>
            </a:pPr>
            <a:r>
              <a:rPr lang="nl-NL" dirty="0">
                <a:solidFill>
                  <a:schemeClr val="tx2">
                    <a:lumMod val="50000"/>
                    <a:lumOff val="50000"/>
                  </a:schemeClr>
                </a:solidFill>
                <a:latin typeface="Montserrat"/>
                <a:ea typeface="Verdana"/>
              </a:rPr>
              <a:t>De set conceptkerndoelen is aan de minister overhandigd.</a:t>
            </a:r>
          </a:p>
          <a:p>
            <a:pPr marL="285750" indent="-285750">
              <a:buFont typeface="Arial" panose="020B0604020202020204" pitchFamily="34" charset="0"/>
              <a:buChar char="•"/>
            </a:pPr>
            <a:r>
              <a:rPr lang="nl-NL" dirty="0">
                <a:solidFill>
                  <a:schemeClr val="tx2">
                    <a:lumMod val="50000"/>
                    <a:lumOff val="50000"/>
                  </a:schemeClr>
                </a:solidFill>
                <a:latin typeface="Montserrat" panose="00000500000000000000" pitchFamily="2" charset="0"/>
              </a:rPr>
              <a:t>10 oktober congres actualisatie kerndoelen.</a:t>
            </a:r>
          </a:p>
          <a:p>
            <a:pPr marL="285750" indent="-285750">
              <a:buFont typeface="Arial" panose="020B0604020202020204" pitchFamily="34" charset="0"/>
              <a:buChar char="•"/>
            </a:pPr>
            <a:r>
              <a:rPr lang="nl-NL" dirty="0">
                <a:solidFill>
                  <a:schemeClr val="tx2">
                    <a:lumMod val="50000"/>
                    <a:lumOff val="50000"/>
                  </a:schemeClr>
                </a:solidFill>
                <a:latin typeface="Montserrat" panose="00000500000000000000" pitchFamily="2" charset="0"/>
              </a:rPr>
              <a:t>Fase van beproeven: </a:t>
            </a:r>
            <a:r>
              <a:rPr lang="nl-NL" dirty="0">
                <a:solidFill>
                  <a:schemeClr val="tx2">
                    <a:lumMod val="50000"/>
                    <a:lumOff val="50000"/>
                  </a:schemeClr>
                </a:solidFill>
                <a:latin typeface="Montserrat" panose="00000500000000000000" pitchFamily="2" charset="0"/>
                <a:hlinkClick r:id="rId4">
                  <a:extLst>
                    <a:ext uri="{A12FA001-AC4F-418D-AE19-62706E023703}">
                      <ahyp:hlinkClr xmlns:ahyp="http://schemas.microsoft.com/office/drawing/2018/hyperlinkcolor" val="tx"/>
                    </a:ext>
                  </a:extLst>
                </a:hlinkClick>
              </a:rPr>
              <a:t>actualisatiebeproeven@slo.nl</a:t>
            </a:r>
            <a:endParaRPr lang="nl-NL" dirty="0">
              <a:solidFill>
                <a:schemeClr val="tx2">
                  <a:lumMod val="50000"/>
                  <a:lumOff val="50000"/>
                </a:schemeClr>
              </a:solidFill>
              <a:latin typeface="Montserrat" panose="00000500000000000000" pitchFamily="2" charset="0"/>
            </a:endParaRPr>
          </a:p>
          <a:p>
            <a:endParaRPr lang="nl-NL" dirty="0">
              <a:latin typeface="Montserrat" panose="00000500000000000000" pitchFamily="2" charset="0"/>
            </a:endParaRPr>
          </a:p>
          <a:p>
            <a:r>
              <a:rPr lang="nl-NL" b="1" dirty="0">
                <a:latin typeface="Montserrat" panose="00000500000000000000" pitchFamily="2" charset="0"/>
                <a:ea typeface="Verdana"/>
              </a:rPr>
              <a:t>Examenprogramma’s vmbo, havo, vwo</a:t>
            </a:r>
            <a:endParaRPr lang="nl-NL" dirty="0">
              <a:latin typeface="Montserrat" panose="00000500000000000000" pitchFamily="2" charset="0"/>
            </a:endParaRPr>
          </a:p>
          <a:p>
            <a:pPr marL="285750" indent="-285750">
              <a:buFont typeface="Arial" panose="020B0604020202020204" pitchFamily="34" charset="0"/>
              <a:buChar char="•"/>
            </a:pPr>
            <a:r>
              <a:rPr lang="nl-NL" dirty="0">
                <a:latin typeface="Montserrat" panose="00000500000000000000" pitchFamily="2" charset="0"/>
              </a:rPr>
              <a:t>Start van het tweede jaar in het traject. </a:t>
            </a:r>
          </a:p>
          <a:p>
            <a:pPr marL="285750" indent="-285750">
              <a:buFont typeface="Arial" panose="020B0604020202020204" pitchFamily="34" charset="0"/>
              <a:buChar char="•"/>
            </a:pPr>
            <a:endParaRPr lang="nl-NL" dirty="0">
              <a:latin typeface="Montserrat" panose="00000500000000000000" pitchFamily="2" charset="0"/>
            </a:endParaRPr>
          </a:p>
          <a:p>
            <a:pPr marL="285750" indent="-285750">
              <a:buFont typeface="Arial" panose="020B0604020202020204" pitchFamily="34" charset="0"/>
              <a:buChar char="•"/>
            </a:pPr>
            <a:r>
              <a:rPr lang="nl-NL" dirty="0">
                <a:latin typeface="Montserrat" panose="00000500000000000000" pitchFamily="2" charset="0"/>
              </a:rPr>
              <a:t>Eerste concept-examenprogramma</a:t>
            </a:r>
          </a:p>
          <a:p>
            <a:pPr marL="285750" indent="-285750">
              <a:buFont typeface="Arial" panose="020B0604020202020204" pitchFamily="34" charset="0"/>
              <a:buChar char="•"/>
            </a:pPr>
            <a:endParaRPr lang="nl-NL" dirty="0">
              <a:latin typeface="Montserrat" panose="00000500000000000000" pitchFamily="2" charset="0"/>
            </a:endParaRPr>
          </a:p>
          <a:p>
            <a:pPr marL="285750" indent="-285750">
              <a:buFont typeface="Arial" panose="020B0604020202020204" pitchFamily="34" charset="0"/>
              <a:buChar char="•"/>
            </a:pPr>
            <a:r>
              <a:rPr lang="nl-NL" dirty="0">
                <a:latin typeface="Montserrat" panose="00000500000000000000" pitchFamily="2" charset="0"/>
              </a:rPr>
              <a:t>Oplevering: juli-september 2024</a:t>
            </a:r>
          </a:p>
          <a:p>
            <a:endParaRPr lang="nl-NL" dirty="0">
              <a:latin typeface="Montserrat" panose="00000500000000000000" pitchFamily="2" charset="0"/>
            </a:endParaRPr>
          </a:p>
          <a:p>
            <a:endParaRPr lang="nl-NL" dirty="0">
              <a:latin typeface="Montserrat" panose="00000500000000000000" pitchFamily="2" charset="0"/>
            </a:endParaRPr>
          </a:p>
          <a:p>
            <a:endParaRPr lang="nl-NL" dirty="0"/>
          </a:p>
        </p:txBody>
      </p:sp>
      <p:sp>
        <p:nvSpPr>
          <p:cNvPr id="14" name="Tijdelijke aanduiding voor inhoud 4">
            <a:extLst>
              <a:ext uri="{FF2B5EF4-FFF2-40B4-BE49-F238E27FC236}">
                <a16:creationId xmlns:a16="http://schemas.microsoft.com/office/drawing/2014/main" id="{F1725452-EE64-3B80-CA21-BE1C8B8E58CB}"/>
              </a:ext>
            </a:extLst>
          </p:cNvPr>
          <p:cNvSpPr txBox="1">
            <a:spLocks/>
          </p:cNvSpPr>
          <p:nvPr/>
        </p:nvSpPr>
        <p:spPr>
          <a:xfrm>
            <a:off x="4014321" y="3429000"/>
            <a:ext cx="7883764" cy="22333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latin typeface="Montserrat" panose="00000500000000000000" pitchFamily="2" charset="0"/>
            </a:endParaRPr>
          </a:p>
          <a:p>
            <a:endParaRPr lang="nl-NL">
              <a:latin typeface="Montserrat" panose="00000500000000000000" pitchFamily="2" charset="0"/>
            </a:endParaRPr>
          </a:p>
          <a:p>
            <a:endParaRPr lang="nl-NL" b="1">
              <a:latin typeface="Montserrat" panose="00000500000000000000" pitchFamily="2" charset="0"/>
              <a:ea typeface="Verdana"/>
            </a:endParaRPr>
          </a:p>
          <a:p>
            <a:endParaRPr lang="nl-NL">
              <a:latin typeface="Montserrat" panose="00000500000000000000" pitchFamily="2" charset="0"/>
            </a:endParaRPr>
          </a:p>
          <a:p>
            <a:endParaRPr lang="nl-NL">
              <a:latin typeface="Montserrat" panose="00000500000000000000" pitchFamily="2" charset="0"/>
            </a:endParaRPr>
          </a:p>
          <a:p>
            <a:endParaRPr lang="nl-NL"/>
          </a:p>
        </p:txBody>
      </p:sp>
      <p:sp>
        <p:nvSpPr>
          <p:cNvPr id="2" name="Titel 3">
            <a:extLst>
              <a:ext uri="{FF2B5EF4-FFF2-40B4-BE49-F238E27FC236}">
                <a16:creationId xmlns:a16="http://schemas.microsoft.com/office/drawing/2014/main" id="{40E3A368-2992-78A8-520D-5D348BFB3751}"/>
              </a:ext>
            </a:extLst>
          </p:cNvPr>
          <p:cNvSpPr txBox="1">
            <a:spLocks/>
          </p:cNvSpPr>
          <p:nvPr/>
        </p:nvSpPr>
        <p:spPr>
          <a:xfrm>
            <a:off x="181694" y="4608221"/>
            <a:ext cx="3943662" cy="184696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nl-NL" sz="1600" b="0" dirty="0">
              <a:solidFill>
                <a:schemeClr val="accent3"/>
              </a:solidFill>
              <a:latin typeface="Montserrat" panose="00000500000000000000" pitchFamily="2" charset="0"/>
            </a:endParaRPr>
          </a:p>
        </p:txBody>
      </p:sp>
    </p:spTree>
    <p:extLst>
      <p:ext uri="{BB962C8B-B14F-4D97-AF65-F5344CB8AC3E}">
        <p14:creationId xmlns:p14="http://schemas.microsoft.com/office/powerpoint/2010/main" val="218569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6F2FB4A6-E3FA-D133-33FA-1D083F76045F}"/>
              </a:ext>
            </a:extLst>
          </p:cNvPr>
          <p:cNvSpPr txBox="1">
            <a:spLocks/>
          </p:cNvSpPr>
          <p:nvPr/>
        </p:nvSpPr>
        <p:spPr>
          <a:xfrm>
            <a:off x="826626" y="899649"/>
            <a:ext cx="10169324" cy="1846965"/>
          </a:xfrm>
          <a:prstGeom prst="rect">
            <a:avLst/>
          </a:prstGeom>
        </p:spPr>
        <p:txBody>
          <a:bodyPr>
            <a:normAutofit fontScale="97500"/>
          </a:bodyPr>
          <a:lst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nl-NL" sz="3600">
              <a:latin typeface="Montserrat" panose="00000500000000000000" pitchFamily="2" charset="0"/>
            </a:endParaRPr>
          </a:p>
        </p:txBody>
      </p:sp>
      <p:sp>
        <p:nvSpPr>
          <p:cNvPr id="6" name="Tijdelijke aanduiding voor inhoud 2">
            <a:extLst>
              <a:ext uri="{FF2B5EF4-FFF2-40B4-BE49-F238E27FC236}">
                <a16:creationId xmlns:a16="http://schemas.microsoft.com/office/drawing/2014/main" id="{CE24CF83-A531-ED06-E8AE-CA59CF8B116F}"/>
              </a:ext>
            </a:extLst>
          </p:cNvPr>
          <p:cNvSpPr txBox="1">
            <a:spLocks/>
          </p:cNvSpPr>
          <p:nvPr/>
        </p:nvSpPr>
        <p:spPr>
          <a:xfrm>
            <a:off x="822280" y="1221342"/>
            <a:ext cx="10030427" cy="519098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51B25"/>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b="1" dirty="0">
                <a:solidFill>
                  <a:schemeClr val="tx1"/>
                </a:solidFill>
                <a:latin typeface="Montserrat" panose="00000500000000000000" pitchFamily="2" charset="0"/>
              </a:rPr>
              <a:t>Basisvaardigheden</a:t>
            </a:r>
          </a:p>
          <a:p>
            <a:pPr>
              <a:lnSpc>
                <a:spcPct val="100000"/>
              </a:lnSpc>
            </a:pPr>
            <a:endParaRPr lang="nl-NL" b="1" dirty="0">
              <a:solidFill>
                <a:schemeClr val="tx1"/>
              </a:solidFill>
              <a:latin typeface="Montserrat" panose="00000500000000000000" pitchFamily="2" charset="0"/>
            </a:endParaRPr>
          </a:p>
          <a:p>
            <a:pPr>
              <a:lnSpc>
                <a:spcPct val="100000"/>
              </a:lnSpc>
            </a:pPr>
            <a:r>
              <a:rPr lang="nl-NL" sz="4000" b="1" dirty="0">
                <a:solidFill>
                  <a:schemeClr val="tx1"/>
                </a:solidFill>
              </a:rPr>
              <a:t> </a:t>
            </a:r>
          </a:p>
          <a:p>
            <a:pPr marL="285750" indent="-285750">
              <a:lnSpc>
                <a:spcPct val="100000"/>
              </a:lnSpc>
              <a:buFont typeface="Wingdings" panose="05000000000000000000" pitchFamily="2" charset="2"/>
              <a:buChar char="§"/>
            </a:pPr>
            <a:endParaRPr lang="nl-NL" sz="2000" b="1" dirty="0"/>
          </a:p>
          <a:p>
            <a:pPr>
              <a:lnSpc>
                <a:spcPct val="100000"/>
              </a:lnSpc>
            </a:pPr>
            <a:endParaRPr lang="nl-NL" dirty="0"/>
          </a:p>
        </p:txBody>
      </p:sp>
      <p:pic>
        <p:nvPicPr>
          <p:cNvPr id="3" name="Afbeelding 2">
            <a:extLst>
              <a:ext uri="{FF2B5EF4-FFF2-40B4-BE49-F238E27FC236}">
                <a16:creationId xmlns:a16="http://schemas.microsoft.com/office/drawing/2014/main" id="{AE5D82D1-C29D-4BF9-718F-FF86053EFD45}"/>
              </a:ext>
            </a:extLst>
          </p:cNvPr>
          <p:cNvPicPr>
            <a:picLocks noChangeAspect="1"/>
          </p:cNvPicPr>
          <p:nvPr/>
        </p:nvPicPr>
        <p:blipFill>
          <a:blip r:embed="rId3"/>
          <a:stretch>
            <a:fillRect/>
          </a:stretch>
        </p:blipFill>
        <p:spPr>
          <a:xfrm>
            <a:off x="3970009" y="5616452"/>
            <a:ext cx="4541914" cy="1066892"/>
          </a:xfrm>
          <a:prstGeom prst="rect">
            <a:avLst/>
          </a:prstGeom>
        </p:spPr>
      </p:pic>
      <p:pic>
        <p:nvPicPr>
          <p:cNvPr id="7" name="Tijdelijke aanduiding voor inhoud 2" descr="Afbeelding met tekst, kleding, schermopname, schoeisel&#10;&#10;Automatisch gegenereerde beschrijving">
            <a:extLst>
              <a:ext uri="{FF2B5EF4-FFF2-40B4-BE49-F238E27FC236}">
                <a16:creationId xmlns:a16="http://schemas.microsoft.com/office/drawing/2014/main" id="{AA2B9184-BA6F-04E9-B931-5C3F68C01C17}"/>
              </a:ext>
            </a:extLst>
          </p:cNvPr>
          <p:cNvPicPr>
            <a:picLocks noChangeAspect="1"/>
          </p:cNvPicPr>
          <p:nvPr/>
        </p:nvPicPr>
        <p:blipFill>
          <a:blip r:embed="rId4"/>
          <a:stretch>
            <a:fillRect/>
          </a:stretch>
        </p:blipFill>
        <p:spPr>
          <a:xfrm>
            <a:off x="9015493" y="808644"/>
            <a:ext cx="2734337" cy="3875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8391AE89-CD32-D383-C0E7-6A72851B2A34}"/>
              </a:ext>
            </a:extLst>
          </p:cNvPr>
          <p:cNvSpPr txBox="1"/>
          <p:nvPr/>
        </p:nvSpPr>
        <p:spPr>
          <a:xfrm>
            <a:off x="5085872" y="1870805"/>
            <a:ext cx="3987800" cy="3416320"/>
          </a:xfrm>
          <a:prstGeom prst="rect">
            <a:avLst/>
          </a:prstGeom>
          <a:noFill/>
        </p:spPr>
        <p:txBody>
          <a:bodyPr wrap="square" rtlCol="0">
            <a:spAutoFit/>
          </a:bodyPr>
          <a:lstStyle/>
          <a:p>
            <a:pPr marL="285750" indent="-285750">
              <a:buFont typeface="Arial" panose="020B0604020202020204" pitchFamily="34" charset="0"/>
              <a:buChar char="•"/>
            </a:pPr>
            <a:endParaRPr lang="nl-NL" dirty="0">
              <a:latin typeface="Montserrat" panose="00000500000000000000" pitchFamily="2" charset="0"/>
            </a:endParaRPr>
          </a:p>
          <a:p>
            <a:r>
              <a:rPr lang="nl-NL" b="1" dirty="0">
                <a:latin typeface="Montserrat" panose="00000500000000000000" pitchFamily="2" charset="0"/>
              </a:rPr>
              <a:t>Uitgangspunten</a:t>
            </a:r>
          </a:p>
          <a:p>
            <a:endParaRPr lang="nl-NL" dirty="0">
              <a:latin typeface="Montserrat" panose="00000500000000000000" pitchFamily="2" charset="0"/>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Gesprekken voeren</a:t>
            </a:r>
          </a:p>
          <a:p>
            <a:pPr marL="285750" indent="-285750">
              <a:buFont typeface="Arial" panose="020B0604020202020204" pitchFamily="34" charset="0"/>
              <a:buChar char="•"/>
            </a:pPr>
            <a:endParaRPr lang="nl-NL" dirty="0">
              <a:solidFill>
                <a:schemeClr val="tx2">
                  <a:lumMod val="95000"/>
                  <a:lumOff val="5000"/>
                </a:schemeClr>
              </a:solidFill>
              <a:latin typeface="Montserrat" panose="00000500000000000000" pitchFamily="2" charset="0"/>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Verbinding met andere leergebieden</a:t>
            </a:r>
          </a:p>
          <a:p>
            <a:pPr marL="285750" indent="-285750">
              <a:buFont typeface="Arial" panose="020B0604020202020204" pitchFamily="34" charset="0"/>
              <a:buChar char="•"/>
            </a:pPr>
            <a:endParaRPr lang="nl-NL" dirty="0">
              <a:solidFill>
                <a:schemeClr val="tx2">
                  <a:lumMod val="95000"/>
                  <a:lumOff val="5000"/>
                </a:schemeClr>
              </a:solidFill>
              <a:latin typeface="Montserrat" panose="00000500000000000000" pitchFamily="2" charset="0"/>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Rijke teksten</a:t>
            </a:r>
          </a:p>
          <a:p>
            <a:pPr marL="285750" indent="-285750">
              <a:buFont typeface="Arial" panose="020B0604020202020204" pitchFamily="34" charset="0"/>
              <a:buChar char="•"/>
            </a:pPr>
            <a:endParaRPr lang="nl-NL" dirty="0">
              <a:solidFill>
                <a:schemeClr val="tx2">
                  <a:lumMod val="95000"/>
                  <a:lumOff val="5000"/>
                </a:schemeClr>
              </a:solidFill>
              <a:latin typeface="Montserrat" panose="00000500000000000000" pitchFamily="2" charset="0"/>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Kracht van meertaligheid</a:t>
            </a:r>
          </a:p>
          <a:p>
            <a:pPr marL="285750" indent="-285750">
              <a:buFont typeface="Arial" panose="020B0604020202020204" pitchFamily="34" charset="0"/>
              <a:buChar char="•"/>
            </a:pPr>
            <a:endParaRPr lang="nl-NL" dirty="0">
              <a:solidFill>
                <a:schemeClr val="tx2">
                  <a:lumMod val="95000"/>
                  <a:lumOff val="5000"/>
                </a:schemeClr>
              </a:solidFill>
              <a:latin typeface="Montserrat" panose="00000500000000000000" pitchFamily="2" charset="0"/>
            </a:endParaRPr>
          </a:p>
        </p:txBody>
      </p:sp>
      <p:pic>
        <p:nvPicPr>
          <p:cNvPr id="10" name="Afbeelding 9">
            <a:extLst>
              <a:ext uri="{FF2B5EF4-FFF2-40B4-BE49-F238E27FC236}">
                <a16:creationId xmlns:a16="http://schemas.microsoft.com/office/drawing/2014/main" id="{1A88CE76-547C-56E4-0CB0-79BB480A9901}"/>
              </a:ext>
            </a:extLst>
          </p:cNvPr>
          <p:cNvPicPr>
            <a:picLocks noChangeAspect="1"/>
          </p:cNvPicPr>
          <p:nvPr/>
        </p:nvPicPr>
        <p:blipFill>
          <a:blip r:embed="rId5"/>
          <a:stretch>
            <a:fillRect/>
          </a:stretch>
        </p:blipFill>
        <p:spPr>
          <a:xfrm>
            <a:off x="499773" y="4792358"/>
            <a:ext cx="4442856" cy="997023"/>
          </a:xfrm>
          <a:prstGeom prst="rect">
            <a:avLst/>
          </a:prstGeom>
        </p:spPr>
      </p:pic>
      <p:sp>
        <p:nvSpPr>
          <p:cNvPr id="11" name="Tekstvak 10">
            <a:extLst>
              <a:ext uri="{FF2B5EF4-FFF2-40B4-BE49-F238E27FC236}">
                <a16:creationId xmlns:a16="http://schemas.microsoft.com/office/drawing/2014/main" id="{AF4614C5-488D-B91B-36D5-D0B5C1F961C8}"/>
              </a:ext>
            </a:extLst>
          </p:cNvPr>
          <p:cNvSpPr txBox="1"/>
          <p:nvPr/>
        </p:nvSpPr>
        <p:spPr>
          <a:xfrm>
            <a:off x="822280" y="2154707"/>
            <a:ext cx="3848903" cy="2308324"/>
          </a:xfrm>
          <a:prstGeom prst="rect">
            <a:avLst/>
          </a:prstGeom>
          <a:noFill/>
        </p:spPr>
        <p:txBody>
          <a:bodyPr wrap="square" rtlCol="0">
            <a:spAutoFit/>
          </a:bodyPr>
          <a:lstStyle/>
          <a:p>
            <a:r>
              <a:rPr lang="nl-NL" b="1" dirty="0">
                <a:latin typeface="Montserrat" panose="00000500000000000000" pitchFamily="2" charset="0"/>
              </a:rPr>
              <a:t>Handreiking Interactie en lessenseries</a:t>
            </a:r>
          </a:p>
          <a:p>
            <a:endParaRPr lang="nl-NL" dirty="0">
              <a:latin typeface="Montserrat" panose="00000500000000000000" pitchFamily="2" charset="0"/>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Versterken van basisvaardigheden</a:t>
            </a:r>
          </a:p>
          <a:p>
            <a:pPr marL="285750" indent="-285750">
              <a:buFont typeface="Arial" panose="020B0604020202020204" pitchFamily="34" charset="0"/>
              <a:buChar char="•"/>
            </a:pPr>
            <a:endParaRPr lang="nl-NL" dirty="0">
              <a:solidFill>
                <a:schemeClr val="tx2">
                  <a:lumMod val="95000"/>
                  <a:lumOff val="5000"/>
                </a:schemeClr>
              </a:solidFill>
              <a:latin typeface="Montserrat" panose="00000500000000000000" pitchFamily="2" charset="0"/>
            </a:endParaRPr>
          </a:p>
          <a:p>
            <a:pPr marL="285750" indent="-285750">
              <a:buFont typeface="Arial" panose="020B0604020202020204" pitchFamily="34" charset="0"/>
              <a:buChar char="•"/>
            </a:pPr>
            <a:r>
              <a:rPr lang="nl-NL" dirty="0">
                <a:solidFill>
                  <a:schemeClr val="tx2">
                    <a:lumMod val="95000"/>
                    <a:lumOff val="5000"/>
                  </a:schemeClr>
                </a:solidFill>
                <a:latin typeface="Montserrat" panose="00000500000000000000" pitchFamily="2" charset="0"/>
              </a:rPr>
              <a:t>Sluit aan bij concept-kerndoelen</a:t>
            </a:r>
          </a:p>
        </p:txBody>
      </p:sp>
    </p:spTree>
    <p:extLst>
      <p:ext uri="{BB962C8B-B14F-4D97-AF65-F5344CB8AC3E}">
        <p14:creationId xmlns:p14="http://schemas.microsoft.com/office/powerpoint/2010/main" val="1719872266"/>
      </p:ext>
    </p:extLst>
  </p:cSld>
  <p:clrMapOvr>
    <a:masterClrMapping/>
  </p:clrMapOvr>
</p:sld>
</file>

<file path=ppt/theme/theme1.xml><?xml version="1.0" encoding="utf-8"?>
<a:theme xmlns:a="http://schemas.openxmlformats.org/drawingml/2006/main" name="SLO_Thema_powerpoint">
  <a:themeElements>
    <a:clrScheme name="Custom 1">
      <a:dk1>
        <a:srgbClr val="000FA0"/>
      </a:dk1>
      <a:lt1>
        <a:srgbClr val="FEFFFF"/>
      </a:lt1>
      <a:dk2>
        <a:srgbClr val="000000"/>
      </a:dk2>
      <a:lt2>
        <a:srgbClr val="00BED7"/>
      </a:lt2>
      <a:accent1>
        <a:srgbClr val="000FA0"/>
      </a:accent1>
      <a:accent2>
        <a:srgbClr val="00BED7"/>
      </a:accent2>
      <a:accent3>
        <a:srgbClr val="FF6A00"/>
      </a:accent3>
      <a:accent4>
        <a:srgbClr val="0049B2"/>
      </a:accent4>
      <a:accent5>
        <a:srgbClr val="0083C5"/>
      </a:accent5>
      <a:accent6>
        <a:srgbClr val="803C50"/>
      </a:accent6>
      <a:hlink>
        <a:srgbClr val="FF6A00"/>
      </a:hlink>
      <a:folHlink>
        <a:srgbClr val="C0C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O_Thema_powerpoint" id="{B1808035-8C8C-FF46-ACA7-808A6F1E4BA7}" vid="{8031B9B3-119D-4748-8221-FD48ABEB4AE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8f40cc-c7df-4ee8-a4b8-a506612e77ad" xsi:nil="true"/>
    <lcf76f155ced4ddcb4097134ff3c332f xmlns="d483c8cd-650b-41b7-a083-f7dbdaf1ec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199820C40BC248862B2051CF381D13" ma:contentTypeVersion="16" ma:contentTypeDescription="Een nieuw document maken." ma:contentTypeScope="" ma:versionID="e2d9a6c6e4f48cc634b9a320850abe88">
  <xsd:schema xmlns:xsd="http://www.w3.org/2001/XMLSchema" xmlns:xs="http://www.w3.org/2001/XMLSchema" xmlns:p="http://schemas.microsoft.com/office/2006/metadata/properties" xmlns:ns2="d483c8cd-650b-41b7-a083-f7dbdaf1ecc5" xmlns:ns3="608f40cc-c7df-4ee8-a4b8-a506612e77ad" targetNamespace="http://schemas.microsoft.com/office/2006/metadata/properties" ma:root="true" ma:fieldsID="59a107d97f8b516bf82821cf9342ce67" ns2:_="" ns3:_="">
    <xsd:import namespace="d483c8cd-650b-41b7-a083-f7dbdaf1ecc5"/>
    <xsd:import namespace="608f40cc-c7df-4ee8-a4b8-a506612e77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3c8cd-650b-41b7-a083-f7dbdaf1ec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4669ed75-1f76-49d9-9f71-7691b391b5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8f40cc-c7df-4ee8-a4b8-a506612e77a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5b8e582-7f12-4261-ae8b-e0e763aa831f}" ma:internalName="TaxCatchAll" ma:showField="CatchAllData" ma:web="608f40cc-c7df-4ee8-a4b8-a506612e77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A0356-32D1-46D2-8A56-3BDE176D87A0}">
  <ds:schemaRefs>
    <ds:schemaRef ds:uri="http://schemas.openxmlformats.org/package/2006/metadata/core-properties"/>
    <ds:schemaRef ds:uri="http://schemas.microsoft.com/office/2006/documentManagement/types"/>
    <ds:schemaRef ds:uri="http://purl.org/dc/terms/"/>
    <ds:schemaRef ds:uri="http://purl.org/dc/elements/1.1/"/>
    <ds:schemaRef ds:uri="608f40cc-c7df-4ee8-a4b8-a506612e77ad"/>
    <ds:schemaRef ds:uri="http://schemas.microsoft.com/office/infopath/2007/PartnerControls"/>
    <ds:schemaRef ds:uri="http://www.w3.org/XML/1998/namespace"/>
    <ds:schemaRef ds:uri="d483c8cd-650b-41b7-a083-f7dbdaf1ecc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E5ADBED-697E-48B0-99D0-77A78CB3FD9D}">
  <ds:schemaRefs>
    <ds:schemaRef ds:uri="http://schemas.microsoft.com/sharepoint/v3/contenttype/forms"/>
  </ds:schemaRefs>
</ds:datastoreItem>
</file>

<file path=customXml/itemProps3.xml><?xml version="1.0" encoding="utf-8"?>
<ds:datastoreItem xmlns:ds="http://schemas.openxmlformats.org/officeDocument/2006/customXml" ds:itemID="{F193695C-45CB-41D7-A2FF-9551BC0A3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83c8cd-650b-41b7-a083-f7dbdaf1ecc5"/>
    <ds:schemaRef ds:uri="608f40cc-c7df-4ee8-a4b8-a506612e7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SLO_Thema_powerpoint</Template>
  <TotalTime>0</TotalTime>
  <Words>939</Words>
  <Application>Microsoft Office PowerPoint</Application>
  <PresentationFormat>Breedbeeld</PresentationFormat>
  <Paragraphs>178</Paragraphs>
  <Slides>15</Slides>
  <Notes>15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15</vt:i4>
      </vt:variant>
    </vt:vector>
  </HeadingPairs>
  <TitlesOfParts>
    <vt:vector size="25" baseType="lpstr">
      <vt:lpstr>Arial</vt:lpstr>
      <vt:lpstr>Calibri</vt:lpstr>
      <vt:lpstr>Gotham Book</vt:lpstr>
      <vt:lpstr>Montserrat</vt:lpstr>
      <vt:lpstr>Periodico Display ExtraLight</vt:lpstr>
      <vt:lpstr>Periodico Display SemiBold</vt:lpstr>
      <vt:lpstr>Segoe Print</vt:lpstr>
      <vt:lpstr>Verdana</vt:lpstr>
      <vt:lpstr>Wingdings</vt:lpstr>
      <vt:lpstr>SLO_Thema_powerpoint</vt:lpstr>
      <vt:lpstr>Welkom! </vt:lpstr>
      <vt:lpstr>Programma</vt:lpstr>
      <vt:lpstr>Nieuws</vt:lpstr>
      <vt:lpstr>Actualisatie Nederlands</vt:lpstr>
      <vt:lpstr>Actualisatie Nederlands</vt:lpstr>
      <vt:lpstr>PowerPoint-presentatie</vt:lpstr>
      <vt:lpstr>PowerPoint-presentatie</vt:lpstr>
      <vt:lpstr>Actualisatie Nederlands</vt:lpstr>
      <vt:lpstr>PowerPoint-presentatie</vt:lpstr>
      <vt:lpstr>Presentaties</vt:lpstr>
      <vt:lpstr>Afsluiting</vt:lpstr>
      <vt:lpstr>Oproep</vt:lpstr>
      <vt:lpstr>Agenda</vt:lpstr>
      <vt:lpstr>PowerPoint-presentatie</vt:lpstr>
      <vt:lpstr>Dank voor je aanwezigheid  en graag tot ziens!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Anke Herder</dc:creator>
  <cp:lastModifiedBy>Inge Jansen</cp:lastModifiedBy>
  <cp:revision>4</cp:revision>
  <cp:lastPrinted>2023-10-03T12:56:33Z</cp:lastPrinted>
  <dcterms:created xsi:type="dcterms:W3CDTF">2022-04-30T13:25:31Z</dcterms:created>
  <dcterms:modified xsi:type="dcterms:W3CDTF">2023-10-03T15:39:54Z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0x010100C9199820C40BC248862B2051CF381D13</vt:lpwstr>
  </property>
  <property fmtid="{D5CDD505-2E9C-101B-9397-08002B2CF9AE}" pid="3" name="MediaServiceImageTags">
    <vt:lpwstr/>
  </property>
</Properties>
</file>