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69" r:id="rId6"/>
    <p:sldId id="271" r:id="rId7"/>
    <p:sldId id="27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12C8EA-AEDF-4B41-89C4-3F4C80F8AC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55D68B5-29FC-4F6F-8121-D50EBBA6A7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D8BDD6C-1399-4477-9EFE-EA09CFA7E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3C78-293F-43F5-A58B-DC17C2B1A9D7}" type="datetimeFigureOut">
              <a:rPr lang="nl-NL" smtClean="0"/>
              <a:t>12-5-2023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2354C02-B9CB-43DB-8D35-9C290B50A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445EE3A-08DF-4B92-AB4D-7AD010CD3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E549-5181-40B3-8D5B-5A09F7A96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1060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15F890-AE08-4543-A5ED-4B2825F8A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A831CE6-7911-459A-849C-1451D189C2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B951B43-0BE7-4668-B429-231E33B12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3C78-293F-43F5-A58B-DC17C2B1A9D7}" type="datetimeFigureOut">
              <a:rPr lang="nl-NL" smtClean="0"/>
              <a:t>12-5-2023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E9F679F-8DDB-402D-B1E7-890E0436C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D4743EF-D912-491A-A5C3-4507D52D5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E549-5181-40B3-8D5B-5A09F7A96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8346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48505AA-AEA5-40D3-91B4-ED3C291D0B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A371977-A86A-4DB6-85E9-C860EEBB57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A324659-7219-44A4-BB78-A9EC3E996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3C78-293F-43F5-A58B-DC17C2B1A9D7}" type="datetimeFigureOut">
              <a:rPr lang="nl-NL" smtClean="0"/>
              <a:t>12-5-2023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3870D32-996B-4286-A8B1-F2E32B4E9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61BEBA3-3168-4707-AFB8-6E2765F9D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E549-5181-40B3-8D5B-5A09F7A96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1228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38B93B-3F49-45D6-98AD-719CCFD94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7B72E40-8153-43BF-BC4D-3FBAA26EA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145974D-6A1D-4A01-B762-B88C47E1C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3C78-293F-43F5-A58B-DC17C2B1A9D7}" type="datetimeFigureOut">
              <a:rPr lang="nl-NL" smtClean="0"/>
              <a:t>12-5-2023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3E1F103-F3AC-4E85-B097-8A4037A9B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2D659E8-51C4-48E6-A3F6-381B242C9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E549-5181-40B3-8D5B-5A09F7A96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2108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09BE37-00DF-4B0A-A8CF-D6AACC592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E3B3A2F-4FA6-47B3-B974-F18878E2AD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CAB03AC-9D74-4CA1-8506-C3FA96A3C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3C78-293F-43F5-A58B-DC17C2B1A9D7}" type="datetimeFigureOut">
              <a:rPr lang="nl-NL" smtClean="0"/>
              <a:t>12-5-2023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8F945B7-E59C-4EB0-BD8B-4CCD7B3CD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DDCEC63-6BD6-45E0-A4B7-ECD157E03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E549-5181-40B3-8D5B-5A09F7A96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5160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65EB30-DCB5-419C-A7BB-811107631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1279DB4-850B-40A4-B879-9E0A43F650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008EA92-35B8-4FC3-8673-99764B8073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A754D24-E06C-451B-A59B-4DCCA21F1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3C78-293F-43F5-A58B-DC17C2B1A9D7}" type="datetimeFigureOut">
              <a:rPr lang="nl-NL" smtClean="0"/>
              <a:t>12-5-2023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2D76279-E4B5-4FBF-AD64-C98C29B57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538C889-9D0E-4605-AFE7-7192D0A46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E549-5181-40B3-8D5B-5A09F7A96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034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0A5A3B-E0E8-4789-B454-E151B0E38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3A9B142-C424-4F07-8045-11DC33E87B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72C3FD9-5127-4895-B18B-7E80302B3F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EB1A77E-B776-4674-A0EF-B3AA942BD9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4A9A1FD-583C-4A61-86BA-9521DB7C1D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A8FC239-4B65-45AD-89D8-7D0E6EAD8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3C78-293F-43F5-A58B-DC17C2B1A9D7}" type="datetimeFigureOut">
              <a:rPr lang="nl-NL" smtClean="0"/>
              <a:t>12-5-2023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7E1E8F2-1401-4837-90BD-D9FBEFE31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A27FA65-FD5C-4DDA-84D1-98677A948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E549-5181-40B3-8D5B-5A09F7A96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491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722435-0638-4A86-B4D6-3DBF272F4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C43EB9D-0D2A-425C-9BE3-94B13AA34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3C78-293F-43F5-A58B-DC17C2B1A9D7}" type="datetimeFigureOut">
              <a:rPr lang="nl-NL" smtClean="0"/>
              <a:t>12-5-2023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C226B84-7FBA-473F-B5EC-7B25A9AD1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92AEFCC-850E-4857-B573-0119685C8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E549-5181-40B3-8D5B-5A09F7A96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2842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87CB906-91F2-4917-AB26-1BA8048E8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3C78-293F-43F5-A58B-DC17C2B1A9D7}" type="datetimeFigureOut">
              <a:rPr lang="nl-NL" smtClean="0"/>
              <a:t>12-5-2023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6E31F66-8EAE-41D3-80B2-7FD8F7FBD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D18A8D6-0A97-47ED-8338-68EC849B7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E549-5181-40B3-8D5B-5A09F7A96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8140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2E06E1-8847-4547-8CEB-7D7016CAF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F6CA83-8D4D-4F9F-B8AC-7CEABAE7D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4DD1E40-1FA4-40B3-8B11-41DF54763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2D3833A-1419-42B1-9027-ECF26A791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3C78-293F-43F5-A58B-DC17C2B1A9D7}" type="datetimeFigureOut">
              <a:rPr lang="nl-NL" smtClean="0"/>
              <a:t>12-5-2023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8CBA4FC-494D-4916-BEDB-2E6D0A852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411C203-4E00-4086-A6A4-375463377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E549-5181-40B3-8D5B-5A09F7A96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6051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63CE7C-9877-44A2-9AAA-0A25928F8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E82FDE3-B9F6-4B7E-9AF5-E56EE2E4EA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549BB41-E26F-4D40-8A08-0D225ED8F3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A7220A1-4817-4495-9DF2-A8EF62ADE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3C78-293F-43F5-A58B-DC17C2B1A9D7}" type="datetimeFigureOut">
              <a:rPr lang="nl-NL" smtClean="0"/>
              <a:t>12-5-2023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C54BE3C-3D04-45D8-B61D-5C7EB61BC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5F40841-A1AD-4903-BA41-B7CBA5042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E549-5181-40B3-8D5B-5A09F7A96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45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CDEC002-E76A-44E7-958C-670462468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36D83D9-2C65-4E81-83DC-64B2BB97A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1FBB2E7-E30F-44EF-B7AF-5646BF3A25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93C78-293F-43F5-A58B-DC17C2B1A9D7}" type="datetimeFigureOut">
              <a:rPr lang="nl-NL" smtClean="0"/>
              <a:t>12-5-2023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418303E-940D-4979-9139-3E34A616AD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4E7C60F-0B90-468C-9E59-85A01CFC1B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AE549-5181-40B3-8D5B-5A09F7A96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1937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1C0AF0-127A-458B-831C-D61E02FB81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9706" y="1041400"/>
            <a:ext cx="9144000" cy="2387600"/>
          </a:xfrm>
        </p:spPr>
        <p:txBody>
          <a:bodyPr/>
          <a:lstStyle/>
          <a:p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Echt of nep?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D9A6F53-FA9C-4BE6-B6E4-43B315A3C1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Reken-wiskundige factchecking voor groep 6</a:t>
            </a:r>
          </a:p>
        </p:txBody>
      </p:sp>
    </p:spTree>
    <p:extLst>
      <p:ext uri="{BB962C8B-B14F-4D97-AF65-F5344CB8AC3E}">
        <p14:creationId xmlns:p14="http://schemas.microsoft.com/office/powerpoint/2010/main" val="3285184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4B163CBF-1467-40CD-BCC0-45269022D40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4000" y="0"/>
            <a:ext cx="10944000" cy="685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10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ED925BE7-5CBC-457F-A1EC-A133FD454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1936"/>
            <a:ext cx="12192000" cy="6374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829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9056D185-96DB-4644-8FFE-A828EE9B09F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000" y="0"/>
            <a:ext cx="11988000" cy="686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67357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f21951c-7807-4170-ba98-e84e62a1e471">
      <Terms xmlns="http://schemas.microsoft.com/office/infopath/2007/PartnerControls"/>
    </lcf76f155ced4ddcb4097134ff3c332f>
    <TaxCatchAll xmlns="97a034d4-e19b-4262-a46c-272a0cda956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D4FB80903B5A24A96D5DA40EA28FC3B" ma:contentTypeVersion="14" ma:contentTypeDescription="Een nieuw document maken." ma:contentTypeScope="" ma:versionID="456b6bba7e98fd0c74324eec2628297b">
  <xsd:schema xmlns:xsd="http://www.w3.org/2001/XMLSchema" xmlns:xs="http://www.w3.org/2001/XMLSchema" xmlns:p="http://schemas.microsoft.com/office/2006/metadata/properties" xmlns:ns2="ff21951c-7807-4170-ba98-e84e62a1e471" xmlns:ns3="97a034d4-e19b-4262-a46c-272a0cda956d" targetNamespace="http://schemas.microsoft.com/office/2006/metadata/properties" ma:root="true" ma:fieldsID="a89a42c56ee4bc07d7b6e489afd2e79c" ns2:_="" ns3:_="">
    <xsd:import namespace="ff21951c-7807-4170-ba98-e84e62a1e471"/>
    <xsd:import namespace="97a034d4-e19b-4262-a46c-272a0cda95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21951c-7807-4170-ba98-e84e62a1e4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Afbeeldingtags" ma:readOnly="false" ma:fieldId="{5cf76f15-5ced-4ddc-b409-7134ff3c332f}" ma:taxonomyMulti="true" ma:sspId="4669ed75-1f76-49d9-9f71-7691b391b5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a034d4-e19b-4262-a46c-272a0cda956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cadb30fc-3fea-401f-980d-f8621e57ea38}" ma:internalName="TaxCatchAll" ma:showField="CatchAllData" ma:web="97a034d4-e19b-4262-a46c-272a0cda95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22304E-10EE-48AF-92B7-B1ED3F80479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5CC1CA0-3183-4762-A458-33C3DFB0C002}">
  <ds:schemaRefs>
    <ds:schemaRef ds:uri="5fb84369-4c6e-4d27-ac80-c9f5995c36a8"/>
    <ds:schemaRef ds:uri="http://purl.org/dc/elements/1.1/"/>
    <ds:schemaRef ds:uri="http://schemas.microsoft.com/office/2006/metadata/properties"/>
    <ds:schemaRef ds:uri="b61a9971-b5cc-4d22-8dc8-388443d36ee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ff21951c-7807-4170-ba98-e84e62a1e471"/>
    <ds:schemaRef ds:uri="97a034d4-e19b-4262-a46c-272a0cda956d"/>
  </ds:schemaRefs>
</ds:datastoreItem>
</file>

<file path=customXml/itemProps3.xml><?xml version="1.0" encoding="utf-8"?>
<ds:datastoreItem xmlns:ds="http://schemas.openxmlformats.org/officeDocument/2006/customXml" ds:itemID="{72233D08-B900-4C8F-B167-B3F5B9B5EE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21951c-7807-4170-ba98-e84e62a1e471"/>
    <ds:schemaRef ds:uri="97a034d4-e19b-4262-a46c-272a0cda95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Breedbeeld</PresentationFormat>
  <Paragraphs>2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Echt of nep?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Marc van Zanten</dc:creator>
  <cp:lastModifiedBy>Stanja Oldengarm</cp:lastModifiedBy>
  <cp:revision>15</cp:revision>
  <dcterms:created xsi:type="dcterms:W3CDTF">2020-01-22T19:27:53Z</dcterms:created>
  <dcterms:modified xsi:type="dcterms:W3CDTF">2023-05-12T08:55:55Z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0x010100CD4FB80903B5A24A96D5DA40EA28FC3B</vt:lpwstr>
  </property>
  <property fmtid="{D5CDD505-2E9C-101B-9397-08002B2CF9AE}" pid="3" name="MediaServiceImageTags">
    <vt:lpwstr/>
  </property>
</Properties>
</file>