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4" r:id="rId6"/>
    <p:sldId id="276" r:id="rId7"/>
    <p:sldId id="275" r:id="rId8"/>
    <p:sldId id="277" r:id="rId9"/>
    <p:sldId id="278" r:id="rId10"/>
    <p:sldId id="279" r:id="rId11"/>
    <p:sldId id="28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0185C-F437-4056-9EF1-EA69D7B2C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800E78-ED1D-456F-9366-4DF55BC27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B05A8D-382F-4DDB-ABD4-3F22D60F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C08CAC-E5F4-416B-B9F6-50FDC7D5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39468F-233C-4CBD-BA69-36B808BD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60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1F55-629E-4017-B50A-2FBF0265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961D70-3EFF-42F3-99BC-9D26FD39C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B5A648-26FC-413E-8115-F7684F66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D47902-2FD9-4F33-9523-879FDF08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44F73-979E-40D3-8854-C24029AA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56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757C908-6AC2-4105-BE67-EA58E02A6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4B3831-1E2D-47A8-B190-CB9F746C2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CBCBF-7AFA-4456-B9D5-DD6C162F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F28B8E-0FE8-4D61-965E-2BD8A5B0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68ED85-7C02-4BCC-92F6-9A15BFE1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33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EBFD5-E33D-42C0-BBD2-C5D83248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61264-2D8E-4AC2-AFCC-F7F56F38F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167A51-1BF5-45A2-96CE-FC6CB3C1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09CDAE-4E12-4F3C-B22A-F5E590AE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7C1935-A5B6-4D3C-A448-4043688C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81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CCFB2-1CB2-4BFD-97C5-5847CC5B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501258-AB4A-4380-8380-A2EBE3FE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8E228F-D572-4C58-980D-5E479BE4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FDAFE6-FB61-46AB-B2DF-FDA3B74B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FAC837-5009-492B-8AED-70AA5289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6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80BCC-A6C8-48F7-892D-7AAB6726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E764AB-BE1B-45A3-B805-A2AD4D116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0794FC-AD48-47CC-BD34-472244A8B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FF2594-307C-4810-8F6D-64274C81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F49997-D793-48E0-8EED-DCEAC023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BDDF10-F74C-4EBB-86AB-15096D1B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CAED8-4740-4964-83EE-BBC0E6E3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25E455-457D-4C67-BBDB-D50CF1F9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8BC93A-DE21-4CCF-9DB5-337A17E85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12C97E-442B-4B20-BD00-CE263E91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AC43CC1-9406-43B6-9B95-0D182E48E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B7BE8B-3662-4CDC-8D3E-1CB6CDB7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70E34D-8AA6-4EB3-9EBF-F632ADA9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164E9C-138D-4757-815D-B691A9A0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38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6A0CC-1138-40BF-940C-AD74A162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0D0541-651C-4BEB-AD58-727F8F9E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EACE43-344A-46BE-919A-6454D25D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070049-B64D-4CC3-8FF7-A3041614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2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8AE6B6-4FC7-43E3-A201-770FBB9B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815DA4-B9AF-4FAF-9DAC-76FD2683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00982F-EC6C-40DF-B7A4-68EF5004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29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6DA8B-3DBF-4BCC-8CB7-720F48B2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F57CC0-67A9-4C0B-A1F5-40BD99F5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E2C13D-2FDF-4AFE-BD21-DA779165B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A85AE1-460E-4FA1-A443-AD9E696E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815D76-9AC6-4232-B364-7BF9C7A8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040160-72F1-4F82-B35D-BA023232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59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F035F-5E09-448E-AD56-776DC8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8738F40-9804-4235-ADE0-178422C32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FD3917-EC49-45CC-B7E2-285AD60C9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9DFF9F-EF3E-4613-9CA5-BED7EE76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CEE2A2-C79D-42A9-ACAA-696B8A97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FE38F1-D5E9-4AC2-B4C6-0F1CF25E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48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3703B12-BC65-40E3-83E9-4A7D7746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C70A93-926C-44C3-8D46-49713055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3ED27-C94A-4730-9AED-F36F3AA3E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9CB8-4298-4140-AE1E-CC663DC21186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7C9641-B27F-4215-AEDB-41C8E475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71BC8-A7A3-4479-96DD-D459E7B67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CED7-EC3A-490C-A1C2-BC5406DCAE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3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C0AF0-127A-458B-831C-D61E02FB8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Klopt dit wel?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9A6F53-FA9C-4BE6-B6E4-43B315A3C1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Reken-wiskundige factchecking voor groep 7</a:t>
            </a:r>
          </a:p>
        </p:txBody>
      </p:sp>
    </p:spTree>
    <p:extLst>
      <p:ext uri="{BB962C8B-B14F-4D97-AF65-F5344CB8AC3E}">
        <p14:creationId xmlns:p14="http://schemas.microsoft.com/office/powerpoint/2010/main" val="328518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7AC79506-49FF-545C-7E58-418A333E2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6D4A90E-9E46-2961-D205-EAAC46FA91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70C0"/>
                </a:solidFill>
              </a:rPr>
              <a:t>				Monsterlijke kosten</a:t>
            </a:r>
          </a:p>
        </p:txBody>
      </p:sp>
    </p:spTree>
    <p:extLst>
      <p:ext uri="{BB962C8B-B14F-4D97-AF65-F5344CB8AC3E}">
        <p14:creationId xmlns:p14="http://schemas.microsoft.com/office/powerpoint/2010/main" val="113351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EC98C01-FF3D-B68D-CEB4-41D321A0A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D5843D1-D9E2-0C99-BF17-DC342B0A05F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70C0"/>
                </a:solidFill>
              </a:rPr>
              <a:t>				Monsterlijke kosten</a:t>
            </a:r>
          </a:p>
        </p:txBody>
      </p:sp>
    </p:spTree>
    <p:extLst>
      <p:ext uri="{BB962C8B-B14F-4D97-AF65-F5344CB8AC3E}">
        <p14:creationId xmlns:p14="http://schemas.microsoft.com/office/powerpoint/2010/main" val="121389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1445225-2761-9F25-1A25-791FB0B1D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2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ED135EA-DDBD-1BF1-4D65-EBB3EF3E1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F9BB6AD7-14B3-6609-4AA3-D045606E0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4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6DAC0CB7-AA3C-8799-E05C-57462E662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6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8BCD1F2-E0B6-A3F8-9677-21702E5CD1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1334" y="1509311"/>
            <a:ext cx="3498144" cy="270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992A762-C37D-3C19-CBDC-85D23E073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93"/>
          <a:stretch/>
        </p:blipFill>
        <p:spPr>
          <a:xfrm>
            <a:off x="3892851" y="1509311"/>
            <a:ext cx="4649654" cy="270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CC0A63-A3EE-D239-53F4-4AA8613437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522" y="1509311"/>
            <a:ext cx="375032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0D8A09C-BA91-8013-51E1-E2341FE23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8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C46519-A679-2793-B099-EBBEB220C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1EDBD5F-FE90-BC27-62D0-DE5CD399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4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BF19CD8-2730-FED6-B517-6B84DAC1B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E7CA8E87-A29B-21E8-CC70-3F975C6F1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3314989-5B3B-613C-BB23-7AD0430BF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0CB2FFD-A41F-C2B7-AE0A-2C21CA3387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70C0"/>
                </a:solidFill>
              </a:rPr>
              <a:t>				Monsterlijke kosten</a:t>
            </a:r>
          </a:p>
        </p:txBody>
      </p:sp>
    </p:spTree>
    <p:extLst>
      <p:ext uri="{BB962C8B-B14F-4D97-AF65-F5344CB8AC3E}">
        <p14:creationId xmlns:p14="http://schemas.microsoft.com/office/powerpoint/2010/main" val="341301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3199C2C-F332-BD07-A8E8-CF72911BE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267"/>
            <a:ext cx="12192000" cy="54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DD865B3-E443-4D92-2BEE-4FA19ACA2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B749793-6B27-9AC1-2492-252E7A5ECB5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70C0"/>
                </a:solidFill>
              </a:rPr>
              <a:t>				Monsterlijke kosten</a:t>
            </a:r>
          </a:p>
        </p:txBody>
      </p:sp>
    </p:spTree>
    <p:extLst>
      <p:ext uri="{BB962C8B-B14F-4D97-AF65-F5344CB8AC3E}">
        <p14:creationId xmlns:p14="http://schemas.microsoft.com/office/powerpoint/2010/main" val="35248269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FB80903B5A24A96D5DA40EA28FC3B" ma:contentTypeVersion="14" ma:contentTypeDescription="Een nieuw document maken." ma:contentTypeScope="" ma:versionID="456b6bba7e98fd0c74324eec2628297b">
  <xsd:schema xmlns:xsd="http://www.w3.org/2001/XMLSchema" xmlns:xs="http://www.w3.org/2001/XMLSchema" xmlns:p="http://schemas.microsoft.com/office/2006/metadata/properties" xmlns:ns2="ff21951c-7807-4170-ba98-e84e62a1e471" xmlns:ns3="97a034d4-e19b-4262-a46c-272a0cda956d" targetNamespace="http://schemas.microsoft.com/office/2006/metadata/properties" ma:root="true" ma:fieldsID="a89a42c56ee4bc07d7b6e489afd2e79c" ns2:_="" ns3:_="">
    <xsd:import namespace="ff21951c-7807-4170-ba98-e84e62a1e471"/>
    <xsd:import namespace="97a034d4-e19b-4262-a46c-272a0cda9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1951c-7807-4170-ba98-e84e62a1e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034d4-e19b-4262-a46c-272a0cda9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adb30fc-3fea-401f-980d-f8621e57ea38}" ma:internalName="TaxCatchAll" ma:showField="CatchAllData" ma:web="97a034d4-e19b-4262-a46c-272a0cda9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1951c-7807-4170-ba98-e84e62a1e471">
      <Terms xmlns="http://schemas.microsoft.com/office/infopath/2007/PartnerControls"/>
    </lcf76f155ced4ddcb4097134ff3c332f>
    <TaxCatchAll xmlns="97a034d4-e19b-4262-a46c-272a0cda956d" xsi:nil="true"/>
  </documentManagement>
</p:properties>
</file>

<file path=customXml/itemProps1.xml><?xml version="1.0" encoding="utf-8"?>
<ds:datastoreItem xmlns:ds="http://schemas.openxmlformats.org/officeDocument/2006/customXml" ds:itemID="{C3619D0D-678C-460E-B245-A89ECE1F2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AA57A3-7776-47DF-A461-50F0B578B6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1951c-7807-4170-ba98-e84e62a1e471"/>
    <ds:schemaRef ds:uri="97a034d4-e19b-4262-a46c-272a0cda9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16F4B4-4F24-4A27-9BC8-51F269039E09}">
  <ds:schemaRefs>
    <ds:schemaRef ds:uri="http://schemas.microsoft.com/office/2006/metadata/properties"/>
    <ds:schemaRef ds:uri="http://schemas.microsoft.com/office/infopath/2007/PartnerControls"/>
    <ds:schemaRef ds:uri="ff21951c-7807-4170-ba98-e84e62a1e471"/>
    <ds:schemaRef ds:uri="97a034d4-e19b-4262-a46c-272a0cda95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Breedbeeld</PresentationFormat>
  <Paragraphs>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Klopt dit wel?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 van Zanten</dc:creator>
  <cp:lastModifiedBy>Stanja Oldengarm</cp:lastModifiedBy>
  <cp:revision>10</cp:revision>
  <dcterms:created xsi:type="dcterms:W3CDTF">2022-03-21T10:55:02Z</dcterms:created>
  <dcterms:modified xsi:type="dcterms:W3CDTF">2023-05-12T09:18:46Z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0x010100CD4FB80903B5A24A96D5DA40EA28FC3B</vt:lpwstr>
  </property>
  <property fmtid="{D5CDD505-2E9C-101B-9397-08002B2CF9AE}" pid="3" name="MediaServiceImageTags">
    <vt:lpwstr/>
  </property>
</Properties>
</file>