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3282F0-C390-4C51-9105-7817392301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097E0E9-DDE2-4974-814B-9721C6449B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C5ADD9-D6A3-4FA7-8883-F1E801AC8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A38C-2D2F-41F0-BF51-140DB6BBD5BA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D752C91-6D5F-47CB-BA31-63FFC04D4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F663C4-FDF6-42DB-8716-01D12ECD1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C138-4784-41BB-8477-DFFA7467E7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754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310ED-71F9-4A4A-9744-95D2DB226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563BE3D-5C79-48B8-9567-2D66F66A0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70A8A4-B51B-461D-BCB4-B2C6F3D63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A38C-2D2F-41F0-BF51-140DB6BBD5BA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CD04E22-E57C-4EF8-9243-354D13397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CE257F-400F-4930-A474-43F3D88AA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C138-4784-41BB-8477-DFFA7467E7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94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0744105-DB1D-420D-8062-7195B4EA76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850DC08-FB4D-46AC-B00A-FB09D9E1A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3BA1483-1E7B-4CA9-B228-F1B5CD329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A38C-2D2F-41F0-BF51-140DB6BBD5BA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668A36-CB7F-4DFB-9329-4B830C754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25C1F0-DF24-4FF9-84BD-E08E5A4F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C138-4784-41BB-8477-DFFA7467E7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7594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B59153-399A-48FB-9D93-574E0B765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227F28-B441-49CB-BA20-0933BCFF7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F620720-8F46-4D97-BBA6-97006D725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A38C-2D2F-41F0-BF51-140DB6BBD5BA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FE45B5-9EB2-4064-96E3-96233081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3539908-CD53-4F16-82AE-FEFDF3A03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C138-4784-41BB-8477-DFFA7467E7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0196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C5AA3F-EA09-4EE3-8618-52614DF9F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33E98B3-16CD-4175-ACDE-D7E2C0211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DEB027A-BC62-424B-984B-AC2B535B5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A38C-2D2F-41F0-BF51-140DB6BBD5BA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302B700-F1CE-4443-9A64-BA1E63E9A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E6E1A4-23E5-4BC7-B027-70D48CCE2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C138-4784-41BB-8477-DFFA7467E7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9150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75CB8D-8C58-4EC1-B459-902FBC7B3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5DA567-809D-40E8-84A5-FA0C93080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C79F883-E2AD-40BB-94C1-E8E9FE353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B86D0AF-9161-4BD7-887F-4716F5CF9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A38C-2D2F-41F0-BF51-140DB6BBD5BA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086500B-0C8B-4BE5-BB4B-7451EE8FA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7E695C2-D986-4D62-A961-8621FDE08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C138-4784-41BB-8477-DFFA7467E7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4224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913E1-6D27-453C-8B10-BA904B5E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9769E40-898E-47CF-B579-9FA8AD3D9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6E76DAE-8FAC-481F-ABE5-A1E16714C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087022D-62D1-4469-9185-9020C7B804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DC5BC68-9F34-4B33-9116-9DDFF41E58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FE1F913-3BB5-4E29-BC36-81A01C4A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A38C-2D2F-41F0-BF51-140DB6BBD5BA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0D3C341-D708-4757-AAF7-C9889A3A1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B219A2B-00D1-498E-8307-648D3260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C138-4784-41BB-8477-DFFA7467E7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689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AEA9E9-6AA1-4475-9D42-76EE77A77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26FDD83-1AEE-4594-B8EA-929A0AA4A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A38C-2D2F-41F0-BF51-140DB6BBD5BA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42C9D00-EA3A-45C3-90F0-DDD082653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C4EDBB0-D2A5-4D61-A257-40F561CCD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C138-4784-41BB-8477-DFFA7467E7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368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F36D3E0-9CD6-4B8E-BB28-07125CF91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A38C-2D2F-41F0-BF51-140DB6BBD5BA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861182E1-88D3-4EA8-B778-209A7C1C3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7E1A4C-39DE-4634-BC05-C4825AE99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C138-4784-41BB-8477-DFFA7467E7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971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C18EF3-1B52-4712-87A0-FF1B5DBFE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EAB125-3485-43FB-8BCD-F165B2416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D683A95-EF79-4B34-B4B8-579CFFB995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A79A08D-9383-4988-B2F6-099B639E5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A38C-2D2F-41F0-BF51-140DB6BBD5BA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BA4C48A-277C-4AF8-A91C-C76288693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045F8E4-62DB-449B-9624-17E48A4B7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C138-4784-41BB-8477-DFFA7467E7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7585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BD31BF-1851-49EE-BA12-A39ACF07E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6C4F226-A7FD-49BC-A102-606F9A031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7A5ED3F-E610-45D8-B2D5-DC3B1A24D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6E9A43A-7047-47FD-9981-5B051F10D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FA38C-2D2F-41F0-BF51-140DB6BBD5BA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79D5565-261F-4E93-9EFC-70416C9C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3EE796-291F-4FA0-AA46-978BC2C25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BC138-4784-41BB-8477-DFFA7467E7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03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BB5CE88-1EF2-4A41-9E26-CFADD77DB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9675281-4866-458D-BA27-8FC2F154D1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7B804F3-4DD8-4301-9DDA-B9E1DF94F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FA38C-2D2F-41F0-BF51-140DB6BBD5BA}" type="datetimeFigureOut">
              <a:rPr lang="nl-NL" smtClean="0"/>
              <a:t>12-5-2023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F45B2B-F644-4C9C-AA4A-2D9F7752A0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9FA511-CABA-4D61-A471-9C0E610D94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BC138-4784-41BB-8477-DFFA7467E76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731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12C7DB-5AFC-4F9F-B1B7-3113B04C06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Is huiskat Cliffie een massamoordenaar?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AE87090-ECC4-4DB3-AAC0-D5AD069605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Reken-wiskundige factchecking voor groep 8</a:t>
            </a:r>
          </a:p>
        </p:txBody>
      </p:sp>
    </p:spTree>
    <p:extLst>
      <p:ext uri="{BB962C8B-B14F-4D97-AF65-F5344CB8AC3E}">
        <p14:creationId xmlns:p14="http://schemas.microsoft.com/office/powerpoint/2010/main" val="2585692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3C73026-110D-4595-8FCE-D4D6CFC82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63" t="14421" r="13359" b="10139"/>
          <a:stretch/>
        </p:blipFill>
        <p:spPr>
          <a:xfrm>
            <a:off x="-104775" y="1574754"/>
            <a:ext cx="7457281" cy="436011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FFFB5682-7BD9-46C4-800B-09A750476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80181"/>
            <a:ext cx="10512424" cy="1600200"/>
          </a:xfrm>
        </p:spPr>
        <p:txBody>
          <a:bodyPr/>
          <a:lstStyle/>
          <a:p>
            <a:pPr algn="ctr"/>
            <a:r>
              <a:rPr lang="nl-NL" sz="4800">
                <a:latin typeface="+mn-lt"/>
              </a:rPr>
              <a:t>Is huiskat Cliffie </a:t>
            </a:r>
            <a:r>
              <a:rPr lang="nl-NL" sz="4800" dirty="0">
                <a:latin typeface="+mn-lt"/>
              </a:rPr>
              <a:t>een massamoordenaar</a:t>
            </a:r>
            <a:r>
              <a:rPr lang="nl-NL" sz="4800" dirty="0"/>
              <a:t>?</a:t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D9BB452-AC16-49CE-B271-10B0EB8B27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50113" y="2420914"/>
            <a:ext cx="3932237" cy="2667794"/>
          </a:xfrm>
        </p:spPr>
        <p:txBody>
          <a:bodyPr/>
          <a:lstStyle/>
          <a:p>
            <a:r>
              <a:rPr lang="nl-NL" sz="2400" dirty="0"/>
              <a:t>Onze gezellige huiskatten zijn massamoordenaars! Ze vangen en doden per jaar tussen de 17 miljoen en 200 miljoen vogels!</a:t>
            </a:r>
            <a:endParaRPr lang="nl-NL" dirty="0"/>
          </a:p>
          <a:p>
            <a:endParaRPr lang="nl-NL" dirty="0"/>
          </a:p>
          <a:p>
            <a:r>
              <a:rPr lang="nl-NL" dirty="0"/>
              <a:t>		  Bron: RTL Nieuws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046063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21951c-7807-4170-ba98-e84e62a1e471">
      <Terms xmlns="http://schemas.microsoft.com/office/infopath/2007/PartnerControls"/>
    </lcf76f155ced4ddcb4097134ff3c332f>
    <TaxCatchAll xmlns="97a034d4-e19b-4262-a46c-272a0cda956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4FB80903B5A24A96D5DA40EA28FC3B" ma:contentTypeVersion="14" ma:contentTypeDescription="Een nieuw document maken." ma:contentTypeScope="" ma:versionID="456b6bba7e98fd0c74324eec2628297b">
  <xsd:schema xmlns:xsd="http://www.w3.org/2001/XMLSchema" xmlns:xs="http://www.w3.org/2001/XMLSchema" xmlns:p="http://schemas.microsoft.com/office/2006/metadata/properties" xmlns:ns2="ff21951c-7807-4170-ba98-e84e62a1e471" xmlns:ns3="97a034d4-e19b-4262-a46c-272a0cda956d" targetNamespace="http://schemas.microsoft.com/office/2006/metadata/properties" ma:root="true" ma:fieldsID="a89a42c56ee4bc07d7b6e489afd2e79c" ns2:_="" ns3:_="">
    <xsd:import namespace="ff21951c-7807-4170-ba98-e84e62a1e471"/>
    <xsd:import namespace="97a034d4-e19b-4262-a46c-272a0cda95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21951c-7807-4170-ba98-e84e62a1e4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Afbeeldingtags" ma:readOnly="false" ma:fieldId="{5cf76f15-5ced-4ddc-b409-7134ff3c332f}" ma:taxonomyMulti="true" ma:sspId="4669ed75-1f76-49d9-9f71-7691b391b5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a034d4-e19b-4262-a46c-272a0cda956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adb30fc-3fea-401f-980d-f8621e57ea38}" ma:internalName="TaxCatchAll" ma:showField="CatchAllData" ma:web="97a034d4-e19b-4262-a46c-272a0cda95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0A3F9E-1C2F-4F34-BEF6-CF157606036F}">
  <ds:schemaRefs>
    <ds:schemaRef ds:uri="http://schemas.microsoft.com/office/2006/metadata/properties"/>
    <ds:schemaRef ds:uri="http://schemas.microsoft.com/office/infopath/2007/PartnerControls"/>
    <ds:schemaRef ds:uri="ff21951c-7807-4170-ba98-e84e62a1e471"/>
    <ds:schemaRef ds:uri="97a034d4-e19b-4262-a46c-272a0cda956d"/>
  </ds:schemaRefs>
</ds:datastoreItem>
</file>

<file path=customXml/itemProps2.xml><?xml version="1.0" encoding="utf-8"?>
<ds:datastoreItem xmlns:ds="http://schemas.openxmlformats.org/officeDocument/2006/customXml" ds:itemID="{825E6064-66A8-41BA-A188-EEA874C81AB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A78E93-454C-41CF-B725-756A79D806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21951c-7807-4170-ba98-e84e62a1e471"/>
    <ds:schemaRef ds:uri="97a034d4-e19b-4262-a46c-272a0cda95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</Words>
  <Application>Microsoft Office PowerPoint</Application>
  <PresentationFormat>Breedbeeld</PresentationFormat>
  <Paragraphs>6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Is huiskat Cliffie een massamoordenaar?</vt:lpstr>
      <vt:lpstr>Is huiskat Cliffie een massamoordenaar?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Cliffie een massamoordenaar?</dc:title>
  <dc:creator>Marc van Zanten</dc:creator>
  <cp:lastModifiedBy>Stanja Oldengarm</cp:lastModifiedBy>
  <cp:revision>4</cp:revision>
  <dcterms:created xsi:type="dcterms:W3CDTF">2022-03-22T09:09:22Z</dcterms:created>
  <dcterms:modified xsi:type="dcterms:W3CDTF">2023-05-12T09:38:29Z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0x010100CD4FB80903B5A24A96D5DA40EA28FC3B</vt:lpwstr>
  </property>
  <property fmtid="{D5CDD505-2E9C-101B-9397-08002B2CF9AE}" pid="3" name="MediaServiceImageTags">
    <vt:lpwstr/>
  </property>
</Properties>
</file>