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275" r:id="rId6"/>
    <p:sldId id="276" r:id="rId7"/>
    <p:sldId id="257" r:id="rId8"/>
    <p:sldId id="274" r:id="rId9"/>
    <p:sldId id="259" r:id="rId10"/>
    <p:sldId id="265" r:id="rId11"/>
    <p:sldId id="260" r:id="rId12"/>
    <p:sldId id="272" r:id="rId13"/>
    <p:sldId id="261" r:id="rId14"/>
    <p:sldId id="284" r:id="rId15"/>
    <p:sldId id="291" r:id="rId16"/>
    <p:sldId id="288" r:id="rId17"/>
    <p:sldId id="262" r:id="rId18"/>
    <p:sldId id="269" r:id="rId19"/>
    <p:sldId id="263"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F6FBD-E6AB-457B-B7C2-C19560C23DC2}" v="1" dt="2022-02-16T20:53:53.960"/>
    <p1510:client id="{CE55F19B-CA21-44B4-B0BE-FE10E0DF12AC}" v="685" dt="2022-02-16T15:22:10.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320" autoAdjust="0"/>
  </p:normalViewPr>
  <p:slideViewPr>
    <p:cSldViewPr snapToGrid="0">
      <p:cViewPr varScale="1">
        <p:scale>
          <a:sx n="53" d="100"/>
          <a:sy n="53" d="100"/>
        </p:scale>
        <p:origin x="1996"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A41A3-C534-4625-B678-5359725DD8FB}" type="datetimeFigureOut">
              <a:rPr lang="nl-NL"/>
              <a:t>6-10-2022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50081-59DA-443F-93E3-F035D65ABD7C}" type="slidenum">
              <a:rPr lang="nl-NL"/>
              <a:t>‹nr.›</a:t>
            </a:fld>
            <a:endParaRPr lang="nl-NL"/>
          </a:p>
        </p:txBody>
      </p:sp>
    </p:spTree>
    <p:extLst>
      <p:ext uri="{BB962C8B-B14F-4D97-AF65-F5344CB8AC3E}">
        <p14:creationId xmlns:p14="http://schemas.microsoft.com/office/powerpoint/2010/main" val="327991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ertaligheid.be/assets/pdf/hoe-meertalig-ben-jij.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metrotaal.be/content/3-bouwstenen/1-kennis/bronnenkaart-de-cognitieve-meerwaarde-van-meertaligheid.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letsheadspodcast.nl/2019/09/19/is-het-praten-van-twee-talen-door-elkaar-reden-tot-zorg-aflevering-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meertalig.nl/oude-blogs/blog-november-201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arlyyearsblog.nl/2019/03/01/jonge-kinderen-taalsponzen-no-wa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In </a:t>
            </a:r>
            <a:r>
              <a:rPr lang="en-US" dirty="0" err="1">
                <a:cs typeface="Calibri"/>
              </a:rPr>
              <a:t>deze</a:t>
            </a:r>
            <a:r>
              <a:rPr lang="en-US" dirty="0">
                <a:cs typeface="Calibri"/>
              </a:rPr>
              <a:t> </a:t>
            </a:r>
            <a:r>
              <a:rPr lang="en-US" dirty="0" err="1">
                <a:cs typeface="Calibri"/>
              </a:rPr>
              <a:t>powerpoint</a:t>
            </a:r>
            <a:r>
              <a:rPr lang="en-US" dirty="0">
                <a:cs typeface="Calibri"/>
              </a:rPr>
              <a:t> </a:t>
            </a:r>
            <a:r>
              <a:rPr lang="en-US" dirty="0" err="1">
                <a:cs typeface="Calibri"/>
              </a:rPr>
              <a:t>vind</a:t>
            </a:r>
            <a:r>
              <a:rPr lang="en-US" dirty="0">
                <a:cs typeface="Calibri"/>
              </a:rPr>
              <a:t> je </a:t>
            </a:r>
            <a:r>
              <a:rPr lang="en-US" dirty="0" err="1">
                <a:cs typeface="Calibri"/>
              </a:rPr>
              <a:t>een</a:t>
            </a:r>
            <a:r>
              <a:rPr lang="en-US" dirty="0">
                <a:cs typeface="Calibri"/>
              </a:rPr>
              <a:t> </a:t>
            </a:r>
            <a:r>
              <a:rPr lang="en-US" dirty="0" err="1">
                <a:cs typeface="Calibri"/>
              </a:rPr>
              <a:t>aantal</a:t>
            </a:r>
            <a:r>
              <a:rPr lang="en-US" dirty="0">
                <a:cs typeface="Calibri"/>
              </a:rPr>
              <a:t> </a:t>
            </a:r>
            <a:r>
              <a:rPr lang="en-US" dirty="0" err="1">
                <a:cs typeface="Calibri"/>
              </a:rPr>
              <a:t>uitspraken</a:t>
            </a:r>
            <a:r>
              <a:rPr lang="en-US" dirty="0">
                <a:cs typeface="Calibri"/>
              </a:rPr>
              <a:t> over </a:t>
            </a:r>
            <a:r>
              <a:rPr lang="en-US" dirty="0" err="1">
                <a:cs typeface="Calibri"/>
              </a:rPr>
              <a:t>meertaligheid</a:t>
            </a:r>
            <a:r>
              <a:rPr lang="en-US" dirty="0">
                <a:cs typeface="Calibri"/>
              </a:rPr>
              <a:t>. Is de </a:t>
            </a:r>
            <a:r>
              <a:rPr lang="en-US" dirty="0" err="1">
                <a:cs typeface="Calibri"/>
              </a:rPr>
              <a:t>uitspraak</a:t>
            </a:r>
            <a:r>
              <a:rPr lang="en-US" dirty="0">
                <a:cs typeface="Calibri"/>
              </a:rPr>
              <a:t> </a:t>
            </a:r>
            <a:r>
              <a:rPr lang="en-US" dirty="0" err="1">
                <a:cs typeface="Calibri"/>
              </a:rPr>
              <a:t>waar</a:t>
            </a:r>
            <a:r>
              <a:rPr lang="en-US" dirty="0">
                <a:cs typeface="Calibri"/>
              </a:rPr>
              <a:t> of </a:t>
            </a:r>
            <a:r>
              <a:rPr lang="en-US" dirty="0" err="1">
                <a:cs typeface="Calibri"/>
              </a:rPr>
              <a:t>niet</a:t>
            </a:r>
            <a:r>
              <a:rPr lang="en-US" dirty="0">
                <a:cs typeface="Calibri"/>
              </a:rPr>
              <a:t> </a:t>
            </a:r>
            <a:r>
              <a:rPr lang="en-US" dirty="0" err="1">
                <a:cs typeface="Calibri"/>
              </a:rPr>
              <a:t>waar</a:t>
            </a:r>
            <a:r>
              <a:rPr lang="en-US" dirty="0">
                <a:cs typeface="Calibri"/>
              </a:rPr>
              <a:t>? </a:t>
            </a:r>
            <a:r>
              <a:rPr lang="en-US" dirty="0" err="1">
                <a:cs typeface="Calibri"/>
              </a:rPr>
              <a:t>Bij</a:t>
            </a:r>
            <a:r>
              <a:rPr lang="en-US" dirty="0">
                <a:cs typeface="Calibri"/>
              </a:rPr>
              <a:t> </a:t>
            </a:r>
            <a:r>
              <a:rPr lang="en-US" dirty="0" err="1">
                <a:cs typeface="Calibri"/>
              </a:rPr>
              <a:t>iedere</a:t>
            </a:r>
            <a:r>
              <a:rPr lang="en-US" dirty="0">
                <a:cs typeface="Calibri"/>
              </a:rPr>
              <a:t> </a:t>
            </a:r>
            <a:r>
              <a:rPr lang="en-US" dirty="0" err="1">
                <a:cs typeface="Calibri"/>
              </a:rPr>
              <a:t>uitspraak</a:t>
            </a:r>
            <a:r>
              <a:rPr lang="en-US" dirty="0">
                <a:cs typeface="Calibri"/>
              </a:rPr>
              <a:t> steek je </a:t>
            </a:r>
            <a:r>
              <a:rPr lang="en-US" dirty="0" err="1">
                <a:cs typeface="Calibri"/>
              </a:rPr>
              <a:t>een</a:t>
            </a:r>
            <a:r>
              <a:rPr lang="en-US" dirty="0">
                <a:cs typeface="Calibri"/>
              </a:rPr>
              <a:t> </a:t>
            </a:r>
            <a:r>
              <a:rPr lang="en-US" dirty="0" err="1">
                <a:cs typeface="Calibri"/>
              </a:rPr>
              <a:t>groene</a:t>
            </a:r>
            <a:r>
              <a:rPr lang="en-US" dirty="0">
                <a:cs typeface="Calibri"/>
              </a:rPr>
              <a:t> (</a:t>
            </a:r>
            <a:r>
              <a:rPr lang="en-US" dirty="0" err="1">
                <a:cs typeface="Calibri"/>
              </a:rPr>
              <a:t>waar</a:t>
            </a:r>
            <a:r>
              <a:rPr lang="en-US" dirty="0">
                <a:cs typeface="Calibri"/>
              </a:rPr>
              <a:t>) of rode (</a:t>
            </a:r>
            <a:r>
              <a:rPr lang="en-US" dirty="0" err="1">
                <a:cs typeface="Calibri"/>
              </a:rPr>
              <a:t>niet</a:t>
            </a:r>
            <a:r>
              <a:rPr lang="en-US" dirty="0">
                <a:cs typeface="Calibri"/>
              </a:rPr>
              <a:t> </a:t>
            </a:r>
            <a:r>
              <a:rPr lang="en-US" dirty="0" err="1">
                <a:cs typeface="Calibri"/>
              </a:rPr>
              <a:t>waar</a:t>
            </a:r>
            <a:r>
              <a:rPr lang="en-US" dirty="0">
                <a:cs typeface="Calibri"/>
              </a:rPr>
              <a:t>) </a:t>
            </a:r>
            <a:r>
              <a:rPr lang="en-US" dirty="0" err="1">
                <a:cs typeface="Calibri"/>
              </a:rPr>
              <a:t>kaart</a:t>
            </a:r>
            <a:r>
              <a:rPr lang="en-US" dirty="0">
                <a:cs typeface="Calibri"/>
              </a:rPr>
              <a:t> in de </a:t>
            </a:r>
            <a:r>
              <a:rPr lang="en-US" dirty="0" err="1">
                <a:cs typeface="Calibri"/>
              </a:rPr>
              <a:t>lucht</a:t>
            </a:r>
            <a:r>
              <a:rPr lang="en-US" dirty="0">
                <a:cs typeface="Calibri"/>
              </a:rPr>
              <a:t>. </a:t>
            </a:r>
            <a:r>
              <a:rPr lang="en-US" dirty="0" err="1">
                <a:cs typeface="Calibri"/>
              </a:rPr>
              <a:t>Daarna</a:t>
            </a:r>
            <a:r>
              <a:rPr lang="en-US" dirty="0">
                <a:cs typeface="Calibri"/>
              </a:rPr>
              <a:t> </a:t>
            </a:r>
            <a:r>
              <a:rPr lang="en-US" dirty="0" err="1">
                <a:cs typeface="Calibri"/>
              </a:rPr>
              <a:t>klik</a:t>
            </a:r>
            <a:r>
              <a:rPr lang="en-US" dirty="0">
                <a:cs typeface="Calibri"/>
              </a:rPr>
              <a:t> je </a:t>
            </a:r>
            <a:r>
              <a:rPr lang="en-US" dirty="0" err="1">
                <a:cs typeface="Calibri"/>
              </a:rPr>
              <a:t>naar</a:t>
            </a:r>
            <a:r>
              <a:rPr lang="en-US" dirty="0">
                <a:cs typeface="Calibri"/>
              </a:rPr>
              <a:t> de </a:t>
            </a:r>
            <a:r>
              <a:rPr lang="en-US" dirty="0" err="1">
                <a:cs typeface="Calibri"/>
              </a:rPr>
              <a:t>volgende</a:t>
            </a:r>
            <a:r>
              <a:rPr lang="en-US" dirty="0">
                <a:cs typeface="Calibri"/>
              </a:rPr>
              <a:t> slide </a:t>
            </a:r>
            <a:r>
              <a:rPr lang="en-US" dirty="0" err="1">
                <a:cs typeface="Calibri"/>
              </a:rPr>
              <a:t>waarop</a:t>
            </a:r>
            <a:r>
              <a:rPr lang="en-US" dirty="0">
                <a:cs typeface="Calibri"/>
              </a:rPr>
              <a:t> in </a:t>
            </a:r>
            <a:r>
              <a:rPr lang="en-US" dirty="0" err="1">
                <a:cs typeface="Calibri"/>
              </a:rPr>
              <a:t>witte</a:t>
            </a:r>
            <a:r>
              <a:rPr lang="en-US" dirty="0">
                <a:cs typeface="Calibri"/>
              </a:rPr>
              <a:t> </a:t>
            </a:r>
            <a:r>
              <a:rPr lang="en-US" dirty="0" err="1">
                <a:cs typeface="Calibri"/>
              </a:rPr>
              <a:t>tekst</a:t>
            </a:r>
            <a:r>
              <a:rPr lang="en-US" dirty="0">
                <a:cs typeface="Calibri"/>
              </a:rPr>
              <a:t> het </a:t>
            </a:r>
            <a:r>
              <a:rPr lang="en-US" dirty="0" err="1">
                <a:cs typeface="Calibri"/>
              </a:rPr>
              <a:t>antwoord</a:t>
            </a:r>
            <a:r>
              <a:rPr lang="en-US" dirty="0">
                <a:cs typeface="Calibri"/>
              </a:rPr>
              <a:t> </a:t>
            </a:r>
            <a:r>
              <a:rPr lang="en-US" dirty="0" err="1">
                <a:cs typeface="Calibri"/>
              </a:rPr>
              <a:t>beschreven</a:t>
            </a:r>
            <a:r>
              <a:rPr lang="en-US" dirty="0">
                <a:cs typeface="Calibri"/>
              </a:rPr>
              <a:t> </a:t>
            </a:r>
            <a:r>
              <a:rPr lang="en-US" dirty="0" err="1">
                <a:cs typeface="Calibri"/>
              </a:rPr>
              <a:t>staat</a:t>
            </a:r>
            <a:r>
              <a:rPr lang="en-US" dirty="0">
                <a:cs typeface="Calibri"/>
              </a:rPr>
              <a:t> </a:t>
            </a:r>
            <a:r>
              <a:rPr lang="en-US" dirty="0" err="1">
                <a:cs typeface="Calibri"/>
              </a:rPr>
              <a:t>en</a:t>
            </a:r>
            <a:r>
              <a:rPr lang="en-US" dirty="0">
                <a:cs typeface="Calibri"/>
              </a:rPr>
              <a:t> de </a:t>
            </a:r>
            <a:r>
              <a:rPr lang="en-US" dirty="0" err="1">
                <a:cs typeface="Calibri"/>
              </a:rPr>
              <a:t>uitleg</a:t>
            </a:r>
            <a:r>
              <a:rPr lang="en-US" dirty="0">
                <a:cs typeface="Calibri"/>
              </a:rPr>
              <a:t>. Door de </a:t>
            </a:r>
            <a:r>
              <a:rPr lang="en-US" dirty="0" err="1">
                <a:cs typeface="Calibri"/>
              </a:rPr>
              <a:t>tekst</a:t>
            </a:r>
            <a:r>
              <a:rPr lang="en-US" dirty="0">
                <a:cs typeface="Calibri"/>
              </a:rPr>
              <a:t> </a:t>
            </a:r>
            <a:r>
              <a:rPr lang="en-US" dirty="0" err="1">
                <a:cs typeface="Calibri"/>
              </a:rPr>
              <a:t>zwart</a:t>
            </a:r>
            <a:r>
              <a:rPr lang="en-US" dirty="0">
                <a:cs typeface="Calibri"/>
              </a:rPr>
              <a:t> </a:t>
            </a:r>
            <a:r>
              <a:rPr lang="en-US" dirty="0" err="1">
                <a:cs typeface="Calibri"/>
              </a:rPr>
              <a:t>te</a:t>
            </a:r>
            <a:r>
              <a:rPr lang="en-US" dirty="0">
                <a:cs typeface="Calibri"/>
              </a:rPr>
              <a:t> </a:t>
            </a:r>
            <a:r>
              <a:rPr lang="en-US" dirty="0" err="1">
                <a:cs typeface="Calibri"/>
              </a:rPr>
              <a:t>maken</a:t>
            </a:r>
            <a:r>
              <a:rPr lang="en-US" dirty="0">
                <a:cs typeface="Calibri"/>
              </a:rPr>
              <a:t>, </a:t>
            </a:r>
            <a:r>
              <a:rPr lang="en-US" dirty="0" err="1">
                <a:cs typeface="Calibri"/>
              </a:rPr>
              <a:t>zie</a:t>
            </a:r>
            <a:r>
              <a:rPr lang="en-US" dirty="0">
                <a:cs typeface="Calibri"/>
              </a:rPr>
              <a:t> je het </a:t>
            </a:r>
            <a:r>
              <a:rPr lang="en-US" dirty="0" err="1">
                <a:cs typeface="Calibri"/>
              </a:rPr>
              <a:t>antwoord</a:t>
            </a:r>
            <a:r>
              <a:rPr lang="en-US" dirty="0">
                <a:cs typeface="Calibri"/>
              </a:rPr>
              <a:t> </a:t>
            </a:r>
            <a:r>
              <a:rPr lang="en-US" dirty="0" err="1">
                <a:cs typeface="Calibri"/>
              </a:rPr>
              <a:t>en</a:t>
            </a:r>
            <a:r>
              <a:rPr lang="en-US" dirty="0">
                <a:cs typeface="Calibri"/>
              </a:rPr>
              <a:t> de </a:t>
            </a:r>
            <a:r>
              <a:rPr lang="en-US" dirty="0" err="1">
                <a:cs typeface="Calibri"/>
              </a:rPr>
              <a:t>uitleg</a:t>
            </a:r>
            <a:r>
              <a:rPr lang="en-US" dirty="0">
                <a:cs typeface="Calibri"/>
              </a:rPr>
              <a:t>.</a:t>
            </a:r>
          </a:p>
        </p:txBody>
      </p:sp>
      <p:sp>
        <p:nvSpPr>
          <p:cNvPr id="4" name="Tijdelijke aanduiding voor dianummer 3"/>
          <p:cNvSpPr>
            <a:spLocks noGrp="1"/>
          </p:cNvSpPr>
          <p:nvPr>
            <p:ph type="sldNum" sz="quarter" idx="5"/>
          </p:nvPr>
        </p:nvSpPr>
        <p:spPr/>
        <p:txBody>
          <a:bodyPr/>
          <a:lstStyle/>
          <a:p>
            <a:fld id="{73750081-59DA-443F-93E3-F035D65ABD7C}" type="slidenum">
              <a:rPr lang="nl-NL"/>
              <a:t>1</a:t>
            </a:fld>
            <a:endParaRPr lang="nl-NL"/>
          </a:p>
        </p:txBody>
      </p:sp>
    </p:spTree>
    <p:extLst>
      <p:ext uri="{BB962C8B-B14F-4D97-AF65-F5344CB8AC3E}">
        <p14:creationId xmlns:p14="http://schemas.microsoft.com/office/powerpoint/2010/main" val="18552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Bronnen:</a:t>
            </a:r>
            <a:endParaRPr lang="en-US" dirty="0"/>
          </a:p>
          <a:p>
            <a:endParaRPr lang="nl-NL" b="1" dirty="0"/>
          </a:p>
          <a:p>
            <a:r>
              <a:rPr lang="nl-NL" dirty="0"/>
              <a:t>Praag, L. van, </a:t>
            </a:r>
            <a:r>
              <a:rPr lang="nl-NL" dirty="0" err="1"/>
              <a:t>Sierens</a:t>
            </a:r>
            <a:r>
              <a:rPr lang="nl-NL" dirty="0"/>
              <a:t>, S. </a:t>
            </a:r>
            <a:r>
              <a:rPr lang="nl-NL" dirty="0" err="1"/>
              <a:t>Agirdag</a:t>
            </a:r>
            <a:r>
              <a:rPr lang="nl-NL" dirty="0"/>
              <a:t>, O. (2016). </a:t>
            </a:r>
            <a:r>
              <a:rPr lang="nl-NL" i="1" dirty="0"/>
              <a:t>Haal meer uit meertaligheid. Omgaan met talige diversiteit in het basisonderwijs</a:t>
            </a:r>
            <a:r>
              <a:rPr lang="nl-NL" dirty="0"/>
              <a:t>. Den Haag: </a:t>
            </a:r>
            <a:r>
              <a:rPr lang="nl-NL" dirty="0" err="1"/>
              <a:t>Acco</a:t>
            </a:r>
            <a:r>
              <a:rPr lang="nl-NL" dirty="0"/>
              <a:t> </a:t>
            </a:r>
          </a:p>
          <a:p>
            <a:endParaRPr lang="nl-NL" dirty="0"/>
          </a:p>
          <a:p>
            <a:r>
              <a:rPr lang="nl-NL" dirty="0">
                <a:hlinkClick r:id="rId3"/>
              </a:rPr>
              <a:t>https://meertaligheid.be/assets/pdf/hoe-meertalig-ben-jij.pdf</a:t>
            </a:r>
            <a:endParaRPr lang="nl-NL" dirty="0"/>
          </a:p>
          <a:p>
            <a:endParaRPr lang="nl-NL" dirty="0"/>
          </a:p>
          <a:p>
            <a:r>
              <a:rPr lang="en-US" dirty="0">
                <a:hlinkClick r:id="rId4"/>
              </a:rPr>
              <a:t>https://metrotaal.be/content/3-bouwstenen/1-kennis/bronnenkaart-de-cognitieve-meerwaarde-van-meertaligheid.pdf</a:t>
            </a:r>
            <a:endParaRPr lang="nl-NL"/>
          </a:p>
          <a:p>
            <a:endParaRPr lang="en-US" dirty="0">
              <a:cs typeface="Calibri"/>
            </a:endParaRPr>
          </a:p>
        </p:txBody>
      </p:sp>
      <p:sp>
        <p:nvSpPr>
          <p:cNvPr id="4" name="Tijdelijke aanduiding voor dianummer 3"/>
          <p:cNvSpPr>
            <a:spLocks noGrp="1"/>
          </p:cNvSpPr>
          <p:nvPr>
            <p:ph type="sldNum" sz="quarter" idx="5"/>
          </p:nvPr>
        </p:nvSpPr>
        <p:spPr/>
        <p:txBody>
          <a:bodyPr/>
          <a:lstStyle/>
          <a:p>
            <a:fld id="{73750081-59DA-443F-93E3-F035D65ABD7C}" type="slidenum">
              <a:rPr lang="nl-NL"/>
              <a:t>3</a:t>
            </a:fld>
            <a:endParaRPr lang="nl-NL"/>
          </a:p>
        </p:txBody>
      </p:sp>
    </p:spTree>
    <p:extLst>
      <p:ext uri="{BB962C8B-B14F-4D97-AF65-F5344CB8AC3E}">
        <p14:creationId xmlns:p14="http://schemas.microsoft.com/office/powerpoint/2010/main" val="106873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Bronnen:</a:t>
            </a:r>
            <a:endParaRPr lang="en-US" dirty="0"/>
          </a:p>
          <a:p>
            <a:r>
              <a:rPr lang="nl-NL" dirty="0" err="1"/>
              <a:t>Agirdag</a:t>
            </a:r>
            <a:r>
              <a:rPr lang="nl-NL" dirty="0"/>
              <a:t>, O. (2020). </a:t>
            </a:r>
            <a:r>
              <a:rPr lang="nl-NL" i="1" dirty="0"/>
              <a:t>Onderwijs in een gekleurde samenleving</a:t>
            </a:r>
            <a:r>
              <a:rPr lang="nl-NL" dirty="0"/>
              <a:t>. Berchem: Epo.</a:t>
            </a:r>
            <a:endParaRPr lang="en-US" dirty="0"/>
          </a:p>
          <a:p>
            <a:endParaRPr lang="nl-NL" dirty="0"/>
          </a:p>
          <a:p>
            <a:r>
              <a:rPr lang="nl-NL" dirty="0"/>
              <a:t>Graaf, A. de, </a:t>
            </a:r>
            <a:r>
              <a:rPr lang="nl-NL" dirty="0" err="1"/>
              <a:t>Delarue</a:t>
            </a:r>
            <a:r>
              <a:rPr lang="nl-NL" dirty="0"/>
              <a:t>, S. &amp; </a:t>
            </a:r>
            <a:r>
              <a:rPr lang="nl-NL" dirty="0" err="1"/>
              <a:t>Coninck</a:t>
            </a:r>
            <a:r>
              <a:rPr lang="nl-NL" dirty="0"/>
              <a:t>, K. de (2019). </a:t>
            </a:r>
            <a:r>
              <a:rPr lang="nl-NL" i="1" dirty="0"/>
              <a:t>Antwoorden op vragen over omgaan met meertaligheid in het onderwijs in het Nederlandse taalgebied</a:t>
            </a:r>
            <a:r>
              <a:rPr lang="nl-NL" dirty="0"/>
              <a:t>. Nederlandse Taalunie.</a:t>
            </a:r>
            <a:endParaRPr lang="en-US"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73750081-59DA-443F-93E3-F035D65ABD7C}" type="slidenum">
              <a:rPr lang="nl-NL"/>
              <a:t>5</a:t>
            </a:fld>
            <a:endParaRPr lang="nl-NL"/>
          </a:p>
        </p:txBody>
      </p:sp>
    </p:spTree>
    <p:extLst>
      <p:ext uri="{BB962C8B-B14F-4D97-AF65-F5344CB8AC3E}">
        <p14:creationId xmlns:p14="http://schemas.microsoft.com/office/powerpoint/2010/main" val="183064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chemeClr val="accent1"/>
                </a:solidFill>
                <a:latin typeface="Verdana"/>
                <a:ea typeface="Verdana"/>
              </a:rPr>
              <a:t>Bronnen:</a:t>
            </a:r>
            <a:endParaRPr lang="nl-NL" sz="1200" b="1">
              <a:solidFill>
                <a:schemeClr val="accent1"/>
              </a:solidFill>
              <a:latin typeface="Verdana"/>
              <a:ea typeface="Verdana"/>
            </a:endParaRPr>
          </a:p>
          <a:p>
            <a:endParaRPr lang="nl-NL" b="1" dirty="0">
              <a:solidFill>
                <a:schemeClr val="accent1"/>
              </a:solidFill>
              <a:latin typeface="Verdana"/>
              <a:ea typeface="Verdana"/>
            </a:endParaRPr>
          </a:p>
          <a:p>
            <a:r>
              <a:rPr lang="nl-NL" sz="1200" b="0" dirty="0" err="1">
                <a:solidFill>
                  <a:schemeClr val="accent1"/>
                </a:solidFill>
                <a:latin typeface="Verdana"/>
                <a:ea typeface="Verdana"/>
              </a:rPr>
              <a:t>Agirdag</a:t>
            </a:r>
            <a:r>
              <a:rPr lang="nl-NL" sz="1200" b="0" dirty="0">
                <a:solidFill>
                  <a:schemeClr val="accent1"/>
                </a:solidFill>
                <a:latin typeface="Verdana"/>
                <a:ea typeface="Verdana"/>
              </a:rPr>
              <a:t>, O. (2020). </a:t>
            </a:r>
            <a:r>
              <a:rPr lang="nl-NL" sz="1200" b="0" i="1" dirty="0">
                <a:solidFill>
                  <a:schemeClr val="accent1"/>
                </a:solidFill>
                <a:latin typeface="Verdana"/>
                <a:ea typeface="Verdana"/>
              </a:rPr>
              <a:t>Onderwijs in een gekleurde samenleving</a:t>
            </a:r>
            <a:r>
              <a:rPr lang="nl-NL" sz="1200" b="0" dirty="0">
                <a:solidFill>
                  <a:schemeClr val="accent1"/>
                </a:solidFill>
                <a:latin typeface="Verdana"/>
                <a:ea typeface="Verdana"/>
              </a:rPr>
              <a:t>. Berchem: Epo.</a:t>
            </a:r>
            <a:endParaRPr lang="nl-NL" sz="1200" b="0">
              <a:solidFill>
                <a:schemeClr val="accent1"/>
              </a:solidFill>
              <a:latin typeface="Verdana"/>
              <a:ea typeface="Verdana"/>
            </a:endParaRPr>
          </a:p>
          <a:p>
            <a:endParaRPr lang="nl-NL" sz="1200" b="0" dirty="0">
              <a:solidFill>
                <a:schemeClr val="accent1"/>
              </a:solidFill>
              <a:latin typeface="Verdana"/>
              <a:ea typeface="Verdana"/>
            </a:endParaRPr>
          </a:p>
          <a:p>
            <a:r>
              <a:rPr lang="nl-NL" sz="1200" dirty="0">
                <a:solidFill>
                  <a:schemeClr val="accent1"/>
                </a:solidFill>
                <a:latin typeface="Verdana"/>
                <a:ea typeface="Verdana"/>
              </a:rPr>
              <a:t>Lectoreninitiatief </a:t>
            </a:r>
            <a:r>
              <a:rPr lang="nl-NL" sz="1200" dirty="0" err="1">
                <a:solidFill>
                  <a:schemeClr val="accent1"/>
                </a:solidFill>
                <a:latin typeface="Verdana"/>
                <a:ea typeface="Verdana"/>
              </a:rPr>
              <a:t>profesionalisering</a:t>
            </a:r>
            <a:r>
              <a:rPr lang="nl-NL" sz="1200" dirty="0">
                <a:solidFill>
                  <a:schemeClr val="accent1"/>
                </a:solidFill>
                <a:latin typeface="Verdana"/>
                <a:ea typeface="Verdana"/>
              </a:rPr>
              <a:t> Taalonderwijs Nieuwkomers. (2017) </a:t>
            </a:r>
            <a:r>
              <a:rPr lang="nl-NL" sz="1200" i="1" dirty="0">
                <a:solidFill>
                  <a:schemeClr val="accent1"/>
                </a:solidFill>
                <a:latin typeface="Verdana"/>
                <a:ea typeface="Verdana"/>
              </a:rPr>
              <a:t>Ruimte voor nieuwe talenten. Keuzes rond nieuwkomers op de basisschool</a:t>
            </a:r>
            <a:r>
              <a:rPr lang="nl-NL" sz="1200" dirty="0">
                <a:solidFill>
                  <a:schemeClr val="accent1"/>
                </a:solidFill>
                <a:latin typeface="Verdana"/>
                <a:ea typeface="Verdana"/>
              </a:rPr>
              <a:t>. </a:t>
            </a:r>
            <a:endParaRPr lang="nl-NL" sz="1200">
              <a:solidFill>
                <a:schemeClr val="accent1"/>
              </a:solidFill>
              <a:latin typeface="Verdana"/>
              <a:ea typeface="Verdana"/>
            </a:endParaRPr>
          </a:p>
          <a:p>
            <a:endParaRPr lang="nl-NL" sz="1200" dirty="0">
              <a:latin typeface="Verdana"/>
              <a:ea typeface="Verdana"/>
            </a:endParaRPr>
          </a:p>
          <a:p>
            <a:r>
              <a:rPr lang="nl-NL" sz="1200" dirty="0">
                <a:latin typeface="Verdana"/>
                <a:ea typeface="Verdana"/>
              </a:rPr>
              <a:t>Peters, L. (2021). </a:t>
            </a:r>
            <a:r>
              <a:rPr lang="nl-NL" sz="1200" i="1" dirty="0">
                <a:latin typeface="Verdana"/>
                <a:ea typeface="Verdana"/>
              </a:rPr>
              <a:t>Talen die de school in komen</a:t>
            </a:r>
            <a:r>
              <a:rPr lang="nl-NL" sz="1200" dirty="0">
                <a:latin typeface="Verdana"/>
                <a:ea typeface="Verdana"/>
              </a:rPr>
              <a:t>. Tielt: </a:t>
            </a:r>
            <a:r>
              <a:rPr lang="nl-NL" sz="1200" dirty="0" err="1">
                <a:latin typeface="Verdana"/>
                <a:ea typeface="Verdana"/>
              </a:rPr>
              <a:t>Lannoo</a:t>
            </a:r>
            <a:endParaRPr lang="nl-NL" dirty="0"/>
          </a:p>
          <a:p>
            <a:pPr>
              <a:lnSpc>
                <a:spcPct val="90000"/>
              </a:lnSpc>
              <a:spcBef>
                <a:spcPts val="1000"/>
              </a:spcBef>
            </a:pPr>
            <a:endParaRPr lang="nl-NL" dirty="0"/>
          </a:p>
        </p:txBody>
      </p:sp>
      <p:sp>
        <p:nvSpPr>
          <p:cNvPr id="4" name="Tijdelijke aanduiding voor dianummer 3"/>
          <p:cNvSpPr>
            <a:spLocks noGrp="1"/>
          </p:cNvSpPr>
          <p:nvPr>
            <p:ph type="sldNum" sz="quarter" idx="5"/>
          </p:nvPr>
        </p:nvSpPr>
        <p:spPr/>
        <p:txBody>
          <a:bodyPr/>
          <a:lstStyle/>
          <a:p>
            <a:fld id="{73750081-59DA-443F-93E3-F035D65ABD7C}" type="slidenum">
              <a:rPr lang="nl-NL"/>
              <a:t>7</a:t>
            </a:fld>
            <a:endParaRPr lang="nl-NL"/>
          </a:p>
        </p:txBody>
      </p:sp>
    </p:spTree>
    <p:extLst>
      <p:ext uri="{BB962C8B-B14F-4D97-AF65-F5344CB8AC3E}">
        <p14:creationId xmlns:p14="http://schemas.microsoft.com/office/powerpoint/2010/main" val="7653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Verdana"/>
                <a:ea typeface="Verdana"/>
                <a:cs typeface="Calibri"/>
              </a:rPr>
              <a:t>Bronnen:</a:t>
            </a:r>
          </a:p>
          <a:p>
            <a:endParaRPr lang="nl-NL" b="1" dirty="0">
              <a:latin typeface="Verdana"/>
              <a:ea typeface="Verdana"/>
              <a:cs typeface="+mn-lt"/>
            </a:endParaRPr>
          </a:p>
          <a:p>
            <a:r>
              <a:rPr lang="nl-NL" sz="1200" dirty="0">
                <a:latin typeface="Verdana"/>
                <a:ea typeface="+mn-lt"/>
                <a:cs typeface="+mn-lt"/>
                <a:hlinkClick r:id="rId3"/>
              </a:rPr>
              <a:t>https://kletsheadspodcast.nl/2019/09/19/is-het-praten-van-twee-talen-door-elkaar-reden-tot-zorg-aflevering-1/</a:t>
            </a:r>
            <a:endParaRPr lang="nl-NL" sz="1200" dirty="0">
              <a:latin typeface="Verdana"/>
              <a:cs typeface="Calibri"/>
            </a:endParaRPr>
          </a:p>
          <a:p>
            <a:endParaRPr lang="nl-NL" sz="1200" dirty="0">
              <a:latin typeface="Verdana"/>
              <a:ea typeface="+mn-lt"/>
              <a:cs typeface="+mn-lt"/>
              <a:hlinkClick r:id="rId4"/>
            </a:endParaRPr>
          </a:p>
          <a:p>
            <a:r>
              <a:rPr lang="nl-NL" sz="1200" dirty="0">
                <a:latin typeface="Verdana"/>
                <a:ea typeface="+mn-lt"/>
                <a:cs typeface="+mn-lt"/>
                <a:hlinkClick r:id="rId4"/>
              </a:rPr>
              <a:t>https://www.meertalig.nl/oude-blogs/blog-november-2017/</a:t>
            </a:r>
            <a:endParaRPr lang="nl-NL" sz="1200" dirty="0">
              <a:latin typeface="Verdana"/>
            </a:endParaRPr>
          </a:p>
          <a:p>
            <a:endParaRPr lang="nl-NL" dirty="0"/>
          </a:p>
        </p:txBody>
      </p:sp>
      <p:sp>
        <p:nvSpPr>
          <p:cNvPr id="4" name="Tijdelijke aanduiding voor dianummer 3"/>
          <p:cNvSpPr>
            <a:spLocks noGrp="1"/>
          </p:cNvSpPr>
          <p:nvPr>
            <p:ph type="sldNum" sz="quarter" idx="5"/>
          </p:nvPr>
        </p:nvSpPr>
        <p:spPr/>
        <p:txBody>
          <a:bodyPr/>
          <a:lstStyle/>
          <a:p>
            <a:fld id="{73750081-59DA-443F-93E3-F035D65ABD7C}" type="slidenum">
              <a:rPr lang="nl-NL" smtClean="0"/>
              <a:t>9</a:t>
            </a:fld>
            <a:endParaRPr lang="nl-NL"/>
          </a:p>
        </p:txBody>
      </p:sp>
    </p:spTree>
    <p:extLst>
      <p:ext uri="{BB962C8B-B14F-4D97-AF65-F5344CB8AC3E}">
        <p14:creationId xmlns:p14="http://schemas.microsoft.com/office/powerpoint/2010/main" val="267682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Verdana" panose="020B0604030504040204" pitchFamily="34" charset="0"/>
                <a:ea typeface="Verdana" panose="020B0604030504040204" pitchFamily="34" charset="0"/>
                <a:cs typeface="Calibri" panose="020F0502020204030204"/>
              </a:rPr>
              <a:t>Bron:</a:t>
            </a:r>
          </a:p>
          <a:p>
            <a:r>
              <a:rPr lang="nl-NL" sz="1200" dirty="0" err="1">
                <a:solidFill>
                  <a:schemeClr val="accent1"/>
                </a:solidFill>
                <a:latin typeface="Verdana" panose="020B0604030504040204" pitchFamily="34" charset="0"/>
                <a:ea typeface="Verdana" panose="020B0604030504040204" pitchFamily="34" charset="0"/>
                <a:cs typeface="Calibri"/>
              </a:rPr>
              <a:t>Agirdag</a:t>
            </a:r>
            <a:r>
              <a:rPr lang="nl-NL" sz="1200" dirty="0">
                <a:solidFill>
                  <a:schemeClr val="accent1"/>
                </a:solidFill>
                <a:latin typeface="Verdana" panose="020B0604030504040204" pitchFamily="34" charset="0"/>
                <a:ea typeface="Verdana" panose="020B0604030504040204" pitchFamily="34" charset="0"/>
                <a:cs typeface="Calibri"/>
              </a:rPr>
              <a:t>, O. (2020). </a:t>
            </a:r>
            <a:r>
              <a:rPr lang="nl-NL" sz="1200" i="1" dirty="0">
                <a:solidFill>
                  <a:schemeClr val="accent1"/>
                </a:solidFill>
                <a:latin typeface="Verdana" panose="020B0604030504040204" pitchFamily="34" charset="0"/>
                <a:ea typeface="Verdana" panose="020B0604030504040204" pitchFamily="34" charset="0"/>
                <a:cs typeface="Calibri"/>
              </a:rPr>
              <a:t>Onderwijs in een gekleurde samenleving</a:t>
            </a:r>
            <a:r>
              <a:rPr lang="nl-NL" sz="1200" dirty="0">
                <a:solidFill>
                  <a:schemeClr val="accent1"/>
                </a:solidFill>
                <a:latin typeface="Verdana" panose="020B0604030504040204" pitchFamily="34" charset="0"/>
                <a:ea typeface="Verdana" panose="020B0604030504040204" pitchFamily="34" charset="0"/>
                <a:cs typeface="Calibri"/>
              </a:rPr>
              <a:t>. Berchem: Epo.</a:t>
            </a:r>
            <a:endParaRPr lang="nl-NL" sz="1200" dirty="0">
              <a:solidFill>
                <a:schemeClr val="accent1"/>
              </a:solidFill>
              <a:latin typeface="Verdana" panose="020B0604030504040204" pitchFamily="34" charset="0"/>
              <a:ea typeface="Verdana" panose="020B0604030504040204" pitchFamily="34" charset="0"/>
              <a:cs typeface="+mn-lt"/>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Graaf, A. de, </a:t>
            </a:r>
            <a:r>
              <a:rPr lang="nl-NL" dirty="0" err="1"/>
              <a:t>Delarue</a:t>
            </a:r>
            <a:r>
              <a:rPr lang="nl-NL" dirty="0"/>
              <a:t>, S. &amp; </a:t>
            </a:r>
            <a:r>
              <a:rPr lang="nl-NL" dirty="0" err="1"/>
              <a:t>Coninck</a:t>
            </a:r>
            <a:r>
              <a:rPr lang="nl-NL" dirty="0"/>
              <a:t>, K. de (2019). </a:t>
            </a:r>
            <a:r>
              <a:rPr lang="nl-NL" i="1" dirty="0"/>
              <a:t>Antwoorden op vragen over omgaan met meertaligheid in het onderwijs in het Nederlandse taalgebied</a:t>
            </a:r>
            <a:r>
              <a:rPr lang="nl-NL" dirty="0"/>
              <a:t>. Nederlandse Taalunie.</a:t>
            </a:r>
            <a:endParaRPr lang="en-US" dirty="0"/>
          </a:p>
          <a:p>
            <a:endParaRPr lang="nl-NL" dirty="0"/>
          </a:p>
        </p:txBody>
      </p:sp>
      <p:sp>
        <p:nvSpPr>
          <p:cNvPr id="4" name="Tijdelijke aanduiding voor dianummer 3"/>
          <p:cNvSpPr>
            <a:spLocks noGrp="1"/>
          </p:cNvSpPr>
          <p:nvPr>
            <p:ph type="sldNum" sz="quarter" idx="5"/>
          </p:nvPr>
        </p:nvSpPr>
        <p:spPr/>
        <p:txBody>
          <a:bodyPr/>
          <a:lstStyle/>
          <a:p>
            <a:fld id="{73750081-59DA-443F-93E3-F035D65ABD7C}" type="slidenum">
              <a:rPr lang="nl-NL" smtClean="0"/>
              <a:t>11</a:t>
            </a:fld>
            <a:endParaRPr lang="nl-NL"/>
          </a:p>
        </p:txBody>
      </p:sp>
    </p:spTree>
    <p:extLst>
      <p:ext uri="{BB962C8B-B14F-4D97-AF65-F5344CB8AC3E}">
        <p14:creationId xmlns:p14="http://schemas.microsoft.com/office/powerpoint/2010/main" val="73765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Verdana"/>
                <a:ea typeface="Verdana"/>
                <a:cs typeface="Calibri"/>
              </a:rPr>
              <a:t>Bron: </a:t>
            </a:r>
          </a:p>
          <a:p>
            <a:endParaRPr lang="nl-NL" b="1" dirty="0">
              <a:solidFill>
                <a:srgbClr val="000000"/>
              </a:solidFill>
              <a:latin typeface="Verdana"/>
              <a:ea typeface="Verdana"/>
              <a:cs typeface="Calibri"/>
            </a:endParaRPr>
          </a:p>
          <a:p>
            <a:r>
              <a:rPr lang="nl-NL" sz="1200" dirty="0">
                <a:solidFill>
                  <a:schemeClr val="accent1"/>
                </a:solidFill>
                <a:latin typeface="Verdana"/>
                <a:ea typeface="Verdana"/>
                <a:cs typeface="Calibri"/>
              </a:rPr>
              <a:t>Praag, L. van, </a:t>
            </a:r>
            <a:r>
              <a:rPr lang="nl-NL" sz="1200" dirty="0" err="1">
                <a:solidFill>
                  <a:schemeClr val="accent1"/>
                </a:solidFill>
                <a:latin typeface="Verdana"/>
                <a:ea typeface="Verdana"/>
                <a:cs typeface="Calibri"/>
              </a:rPr>
              <a:t>Sierens</a:t>
            </a:r>
            <a:r>
              <a:rPr lang="nl-NL" sz="1200" dirty="0">
                <a:solidFill>
                  <a:schemeClr val="accent1"/>
                </a:solidFill>
                <a:latin typeface="Verdana"/>
                <a:ea typeface="Verdana"/>
                <a:cs typeface="Calibri"/>
              </a:rPr>
              <a:t>, S. </a:t>
            </a:r>
            <a:r>
              <a:rPr lang="nl-NL" sz="1200" dirty="0" err="1">
                <a:solidFill>
                  <a:schemeClr val="accent1"/>
                </a:solidFill>
                <a:latin typeface="Verdana"/>
                <a:ea typeface="Verdana"/>
                <a:cs typeface="Calibri"/>
              </a:rPr>
              <a:t>Agirdag</a:t>
            </a:r>
            <a:r>
              <a:rPr lang="nl-NL" sz="1200" dirty="0">
                <a:solidFill>
                  <a:schemeClr val="accent1"/>
                </a:solidFill>
                <a:latin typeface="Verdana"/>
                <a:ea typeface="Verdana"/>
                <a:cs typeface="Calibri"/>
              </a:rPr>
              <a:t>, O. (2016). Haal meer uit meertaligheid. Omgaan met talige diversiteit in het basisonderwijs. Den Haag: </a:t>
            </a:r>
            <a:r>
              <a:rPr lang="nl-NL" sz="1200" dirty="0" err="1">
                <a:solidFill>
                  <a:schemeClr val="accent1"/>
                </a:solidFill>
                <a:latin typeface="Verdana"/>
                <a:ea typeface="Verdana"/>
                <a:cs typeface="Calibri"/>
              </a:rPr>
              <a:t>Acco</a:t>
            </a:r>
            <a:r>
              <a:rPr lang="nl-NL" sz="1200" dirty="0">
                <a:solidFill>
                  <a:schemeClr val="accent1"/>
                </a:solidFill>
                <a:latin typeface="Verdana"/>
                <a:ea typeface="Verdana"/>
                <a:cs typeface="Calibri"/>
              </a:rPr>
              <a:t> </a:t>
            </a:r>
            <a:endParaRPr lang="nl-NL" sz="1200" dirty="0">
              <a:ea typeface="+mn-lt"/>
              <a:cs typeface="+mn-lt"/>
            </a:endParaRPr>
          </a:p>
          <a:p>
            <a:endParaRPr lang="nl-NL" dirty="0"/>
          </a:p>
        </p:txBody>
      </p:sp>
      <p:sp>
        <p:nvSpPr>
          <p:cNvPr id="4" name="Tijdelijke aanduiding voor dianummer 3"/>
          <p:cNvSpPr>
            <a:spLocks noGrp="1"/>
          </p:cNvSpPr>
          <p:nvPr>
            <p:ph type="sldNum" sz="quarter" idx="5"/>
          </p:nvPr>
        </p:nvSpPr>
        <p:spPr/>
        <p:txBody>
          <a:bodyPr/>
          <a:lstStyle/>
          <a:p>
            <a:fld id="{73750081-59DA-443F-93E3-F035D65ABD7C}" type="slidenum">
              <a:rPr lang="nl-NL" smtClean="0"/>
              <a:t>13</a:t>
            </a:fld>
            <a:endParaRPr lang="nl-NL"/>
          </a:p>
        </p:txBody>
      </p:sp>
    </p:spTree>
    <p:extLst>
      <p:ext uri="{BB962C8B-B14F-4D97-AF65-F5344CB8AC3E}">
        <p14:creationId xmlns:p14="http://schemas.microsoft.com/office/powerpoint/2010/main" val="12017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Verdana"/>
                <a:ea typeface="Verdana"/>
                <a:cs typeface="Calibri"/>
              </a:rPr>
              <a:t>Bronnen:</a:t>
            </a:r>
          </a:p>
          <a:p>
            <a:endParaRPr lang="nl-NL" b="1" dirty="0">
              <a:solidFill>
                <a:srgbClr val="000000"/>
              </a:solidFill>
              <a:latin typeface="Verdana"/>
              <a:ea typeface="Verdana"/>
              <a:cs typeface="Calibri"/>
            </a:endParaRPr>
          </a:p>
          <a:p>
            <a:r>
              <a:rPr lang="nl-NL" sz="1200" dirty="0" err="1">
                <a:solidFill>
                  <a:schemeClr val="accent1"/>
                </a:solidFill>
                <a:latin typeface="Verdana"/>
                <a:ea typeface="Verdana"/>
                <a:cs typeface="Calibri"/>
              </a:rPr>
              <a:t>Agirdag</a:t>
            </a:r>
            <a:r>
              <a:rPr lang="nl-NL" sz="1200" dirty="0">
                <a:solidFill>
                  <a:schemeClr val="accent1"/>
                </a:solidFill>
                <a:latin typeface="Verdana"/>
                <a:ea typeface="Verdana"/>
                <a:cs typeface="Calibri"/>
              </a:rPr>
              <a:t>, O. (2020). </a:t>
            </a:r>
            <a:r>
              <a:rPr lang="nl-NL" sz="1200" i="1" dirty="0">
                <a:solidFill>
                  <a:schemeClr val="accent1"/>
                </a:solidFill>
                <a:latin typeface="Verdana"/>
                <a:ea typeface="Verdana"/>
                <a:cs typeface="Calibri"/>
              </a:rPr>
              <a:t>Onderwijs in een gekleurde samenleving</a:t>
            </a:r>
            <a:r>
              <a:rPr lang="nl-NL" sz="1200" dirty="0">
                <a:solidFill>
                  <a:schemeClr val="accent1"/>
                </a:solidFill>
                <a:latin typeface="Verdana"/>
                <a:ea typeface="Verdana"/>
                <a:cs typeface="Calibri"/>
              </a:rPr>
              <a:t>. Berchem: Epo.</a:t>
            </a:r>
            <a:endParaRPr lang="nl-NL" sz="1200" dirty="0">
              <a:solidFill>
                <a:schemeClr val="accent1"/>
              </a:solidFill>
              <a:latin typeface="Verdana"/>
              <a:ea typeface="+mn-lt"/>
              <a:cs typeface="+mn-lt"/>
            </a:endParaRPr>
          </a:p>
          <a:p>
            <a:endParaRPr lang="nl-NL" sz="1200" dirty="0">
              <a:solidFill>
                <a:schemeClr val="accent1"/>
              </a:solidFill>
              <a:latin typeface="Verdana"/>
              <a:ea typeface="Verdana"/>
              <a:cs typeface="Calibri"/>
            </a:endParaRPr>
          </a:p>
          <a:p>
            <a:r>
              <a:rPr lang="nl-NL" sz="1200" dirty="0">
                <a:solidFill>
                  <a:schemeClr val="accent1"/>
                </a:solidFill>
                <a:latin typeface="Verdana"/>
                <a:ea typeface="Verdana"/>
                <a:cs typeface="Calibri"/>
              </a:rPr>
              <a:t>Praag, L. van, </a:t>
            </a:r>
            <a:r>
              <a:rPr lang="nl-NL" sz="1200" dirty="0" err="1">
                <a:solidFill>
                  <a:schemeClr val="accent1"/>
                </a:solidFill>
                <a:latin typeface="Verdana"/>
                <a:ea typeface="Verdana"/>
                <a:cs typeface="Calibri"/>
              </a:rPr>
              <a:t>Sierens</a:t>
            </a:r>
            <a:r>
              <a:rPr lang="nl-NL" sz="1200" dirty="0">
                <a:solidFill>
                  <a:schemeClr val="accent1"/>
                </a:solidFill>
                <a:latin typeface="Verdana"/>
                <a:ea typeface="Verdana"/>
                <a:cs typeface="Calibri"/>
              </a:rPr>
              <a:t>, S. </a:t>
            </a:r>
            <a:r>
              <a:rPr lang="nl-NL" sz="1200" dirty="0" err="1">
                <a:solidFill>
                  <a:schemeClr val="accent1"/>
                </a:solidFill>
                <a:latin typeface="Verdana"/>
                <a:ea typeface="Verdana"/>
                <a:cs typeface="Calibri"/>
              </a:rPr>
              <a:t>Agirdag</a:t>
            </a:r>
            <a:r>
              <a:rPr lang="nl-NL" sz="1200" dirty="0">
                <a:solidFill>
                  <a:schemeClr val="accent1"/>
                </a:solidFill>
                <a:latin typeface="Verdana"/>
                <a:ea typeface="Verdana"/>
                <a:cs typeface="Calibri"/>
              </a:rPr>
              <a:t>, O. (2016). </a:t>
            </a:r>
            <a:r>
              <a:rPr lang="nl-NL" sz="1200" i="1" dirty="0">
                <a:solidFill>
                  <a:schemeClr val="accent1"/>
                </a:solidFill>
                <a:latin typeface="Verdana"/>
                <a:ea typeface="Verdana"/>
                <a:cs typeface="Calibri"/>
              </a:rPr>
              <a:t>Haal meer uit meertaligheid. Omgaan met talige diversiteit in het basisonderwijs</a:t>
            </a:r>
            <a:r>
              <a:rPr lang="nl-NL" sz="1200" dirty="0">
                <a:solidFill>
                  <a:schemeClr val="accent1"/>
                </a:solidFill>
                <a:latin typeface="Verdana"/>
                <a:ea typeface="Verdana"/>
                <a:cs typeface="Calibri"/>
              </a:rPr>
              <a:t>. Den Haag: </a:t>
            </a:r>
            <a:r>
              <a:rPr lang="nl-NL" sz="1200" dirty="0" err="1">
                <a:solidFill>
                  <a:schemeClr val="accent1"/>
                </a:solidFill>
                <a:latin typeface="Verdana"/>
                <a:ea typeface="Verdana"/>
                <a:cs typeface="Calibri"/>
              </a:rPr>
              <a:t>Acco</a:t>
            </a:r>
            <a:r>
              <a:rPr lang="nl-NL" sz="1200" dirty="0">
                <a:solidFill>
                  <a:schemeClr val="accent1"/>
                </a:solidFill>
                <a:latin typeface="Verdana"/>
                <a:ea typeface="Verdana"/>
                <a:cs typeface="Calibri"/>
              </a:rPr>
              <a:t> </a:t>
            </a:r>
          </a:p>
          <a:p>
            <a:endParaRPr lang="nl-NL" sz="1200" dirty="0">
              <a:latin typeface="Verdana"/>
              <a:ea typeface="Verdana"/>
              <a:hlinkClick r:id="rId3"/>
            </a:endParaRPr>
          </a:p>
          <a:p>
            <a:r>
              <a:rPr lang="nl-NL" sz="1200" dirty="0">
                <a:latin typeface="Verdana"/>
                <a:ea typeface="Verdana"/>
                <a:hlinkClick r:id="rId3"/>
              </a:rPr>
              <a:t>https://earlyyearsblog.nl/2019/03/01/jonge-kinderen-taalsponzen-no-way/</a:t>
            </a:r>
            <a:endParaRPr lang="nl-NL" sz="1200" dirty="0">
              <a:latin typeface="Verdana"/>
              <a:ea typeface="Verdana"/>
            </a:endParaRPr>
          </a:p>
          <a:p>
            <a:endParaRPr lang="nl-NL" dirty="0"/>
          </a:p>
        </p:txBody>
      </p:sp>
      <p:sp>
        <p:nvSpPr>
          <p:cNvPr id="4" name="Tijdelijke aanduiding voor dianummer 3"/>
          <p:cNvSpPr>
            <a:spLocks noGrp="1"/>
          </p:cNvSpPr>
          <p:nvPr>
            <p:ph type="sldNum" sz="quarter" idx="5"/>
          </p:nvPr>
        </p:nvSpPr>
        <p:spPr/>
        <p:txBody>
          <a:bodyPr/>
          <a:lstStyle/>
          <a:p>
            <a:fld id="{73750081-59DA-443F-93E3-F035D65ABD7C}" type="slidenum">
              <a:rPr lang="nl-NL" smtClean="0"/>
              <a:t>15</a:t>
            </a:fld>
            <a:endParaRPr lang="nl-NL"/>
          </a:p>
        </p:txBody>
      </p:sp>
    </p:spTree>
    <p:extLst>
      <p:ext uri="{BB962C8B-B14F-4D97-AF65-F5344CB8AC3E}">
        <p14:creationId xmlns:p14="http://schemas.microsoft.com/office/powerpoint/2010/main" val="34459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Verdana"/>
                <a:ea typeface="Verdana"/>
                <a:cs typeface="Calibri"/>
              </a:rPr>
              <a:t>Bronnen:</a:t>
            </a:r>
            <a:endParaRPr lang="nl-NL" sz="1200" b="1" dirty="0">
              <a:latin typeface="Verdana" panose="020B0604030504040204" pitchFamily="34" charset="0"/>
              <a:ea typeface="Verdana" panose="020B0604030504040204" pitchFamily="34" charset="0"/>
              <a:cs typeface="Calibri"/>
            </a:endParaRPr>
          </a:p>
          <a:p>
            <a:endParaRPr lang="nl-NL" b="1" dirty="0">
              <a:latin typeface="Verdana"/>
              <a:ea typeface="Verdana"/>
              <a:cs typeface="Calibri"/>
            </a:endParaRPr>
          </a:p>
          <a:p>
            <a:r>
              <a:rPr lang="nl-NL" sz="1200" dirty="0">
                <a:latin typeface="Verdana" panose="020B0604030504040204" pitchFamily="34" charset="0"/>
                <a:ea typeface="Verdana" panose="020B0604030504040204" pitchFamily="34" charset="0"/>
                <a:cs typeface="Calibri"/>
              </a:rPr>
              <a:t>Peters, L. (2021). </a:t>
            </a:r>
            <a:r>
              <a:rPr lang="nl-NL" sz="1200" i="1" dirty="0">
                <a:latin typeface="Verdana" panose="020B0604030504040204" pitchFamily="34" charset="0"/>
                <a:ea typeface="Verdana" panose="020B0604030504040204" pitchFamily="34" charset="0"/>
                <a:cs typeface="Calibri"/>
              </a:rPr>
              <a:t>Talen die de school in komen</a:t>
            </a:r>
            <a:r>
              <a:rPr lang="nl-NL" sz="1200" dirty="0">
                <a:latin typeface="Verdana" panose="020B0604030504040204" pitchFamily="34" charset="0"/>
                <a:ea typeface="Verdana" panose="020B0604030504040204" pitchFamily="34" charset="0"/>
                <a:cs typeface="Calibri"/>
              </a:rPr>
              <a:t>. Tielt: </a:t>
            </a:r>
            <a:r>
              <a:rPr lang="nl-NL" sz="1200" dirty="0" err="1">
                <a:latin typeface="Verdana" panose="020B0604030504040204" pitchFamily="34" charset="0"/>
                <a:ea typeface="Verdana" panose="020B0604030504040204" pitchFamily="34" charset="0"/>
                <a:cs typeface="Calibri"/>
              </a:rPr>
              <a:t>Lannoo</a:t>
            </a:r>
            <a:endParaRPr lang="nl-NL" sz="1200" dirty="0">
              <a:latin typeface="Verdana" panose="020B0604030504040204" pitchFamily="34" charset="0"/>
              <a:ea typeface="Verdana" panose="020B0604030504040204" pitchFamily="34" charset="0"/>
              <a:cs typeface="Calibri"/>
            </a:endParaRPr>
          </a:p>
          <a:p>
            <a:endParaRPr lang="nl-NL" sz="1200" dirty="0">
              <a:latin typeface="Verdana" panose="020B0604030504040204" pitchFamily="34" charset="0"/>
              <a:ea typeface="Verdana" panose="020B0604030504040204" pitchFamily="34" charset="0"/>
              <a:cs typeface="Calibri"/>
            </a:endParaRPr>
          </a:p>
          <a:p>
            <a:r>
              <a:rPr lang="en-US" dirty="0">
                <a:cs typeface="Calibri"/>
              </a:rPr>
              <a:t>https://wetten.overheid.nl/BWBR0003420/2021-08-01#HoofdstukI</a:t>
            </a:r>
          </a:p>
          <a:p>
            <a:endParaRPr lang="en-US"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73750081-59DA-443F-93E3-F035D65ABD7C}" type="slidenum">
              <a:rPr lang="nl-NL"/>
              <a:t>17</a:t>
            </a:fld>
            <a:endParaRPr lang="nl-NL"/>
          </a:p>
        </p:txBody>
      </p:sp>
    </p:spTree>
    <p:extLst>
      <p:ext uri="{BB962C8B-B14F-4D97-AF65-F5344CB8AC3E}">
        <p14:creationId xmlns:p14="http://schemas.microsoft.com/office/powerpoint/2010/main" val="22177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9AD7-57C0-4A4C-BF9B-049A573ACC61}"/>
              </a:ext>
            </a:extLst>
          </p:cNvPr>
          <p:cNvSpPr/>
          <p:nvPr/>
        </p:nvSpPr>
        <p:spPr>
          <a:xfrm>
            <a:off x="-167425" y="-125569"/>
            <a:ext cx="12526850" cy="7109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48BD041-32CD-B74D-B516-028BB71DFF2C}"/>
              </a:ext>
            </a:extLst>
          </p:cNvPr>
          <p:cNvPicPr>
            <a:picLocks noChangeAspect="1"/>
          </p:cNvPicPr>
          <p:nvPr/>
        </p:nvPicPr>
        <p:blipFill>
          <a:blip r:embed="rId2"/>
          <a:stretch>
            <a:fillRect/>
          </a:stretch>
        </p:blipFill>
        <p:spPr>
          <a:xfrm>
            <a:off x="5593946" y="830243"/>
            <a:ext cx="9072563" cy="6858000"/>
          </a:xfrm>
          <a:prstGeom prst="rect">
            <a:avLst/>
          </a:prstGeom>
        </p:spPr>
      </p:pic>
      <p:sp>
        <p:nvSpPr>
          <p:cNvPr id="2" name="Title 1">
            <a:extLst>
              <a:ext uri="{FF2B5EF4-FFF2-40B4-BE49-F238E27FC236}">
                <a16:creationId xmlns:a16="http://schemas.microsoft.com/office/drawing/2014/main" id="{AE9E651A-E02E-194C-811A-596526444463}"/>
              </a:ext>
            </a:extLst>
          </p:cNvPr>
          <p:cNvSpPr>
            <a:spLocks noGrp="1"/>
          </p:cNvSpPr>
          <p:nvPr>
            <p:ph type="ctrTitle"/>
          </p:nvPr>
        </p:nvSpPr>
        <p:spPr>
          <a:xfrm>
            <a:off x="2297067" y="1617689"/>
            <a:ext cx="7541200" cy="2182159"/>
          </a:xfrm>
        </p:spPr>
        <p:txBody>
          <a:bodyPr anchor="b" anchorCtr="0">
            <a:normAutofit/>
          </a:bodyPr>
          <a:lstStyle>
            <a:lvl1pPr algn="l">
              <a:defRPr sz="4800">
                <a:solidFill>
                  <a:schemeClr val="bg1"/>
                </a:solidFill>
              </a:defRPr>
            </a:lvl1pPr>
          </a:lstStyle>
          <a:p>
            <a:r>
              <a:rPr lang="nl-NL"/>
              <a:t>Klik om stijl te bewerken</a:t>
            </a:r>
            <a:endParaRPr lang="en-US"/>
          </a:p>
        </p:txBody>
      </p:sp>
      <p:sp>
        <p:nvSpPr>
          <p:cNvPr id="3" name="Subtitle 2">
            <a:extLst>
              <a:ext uri="{FF2B5EF4-FFF2-40B4-BE49-F238E27FC236}">
                <a16:creationId xmlns:a16="http://schemas.microsoft.com/office/drawing/2014/main" id="{BBCFAFE9-F3A4-1645-9D35-AA450A3719E2}"/>
              </a:ext>
            </a:extLst>
          </p:cNvPr>
          <p:cNvSpPr>
            <a:spLocks noGrp="1"/>
          </p:cNvSpPr>
          <p:nvPr>
            <p:ph type="subTitle" idx="1"/>
          </p:nvPr>
        </p:nvSpPr>
        <p:spPr>
          <a:xfrm>
            <a:off x="2299391" y="3938673"/>
            <a:ext cx="7538835" cy="890162"/>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pic>
        <p:nvPicPr>
          <p:cNvPr id="6" name="Picture 5">
            <a:extLst>
              <a:ext uri="{FF2B5EF4-FFF2-40B4-BE49-F238E27FC236}">
                <a16:creationId xmlns:a16="http://schemas.microsoft.com/office/drawing/2014/main" id="{C5069A28-B2A0-8A4E-AA44-A2F94B412796}"/>
              </a:ext>
            </a:extLst>
          </p:cNvPr>
          <p:cNvPicPr>
            <a:picLocks noChangeAspect="1"/>
          </p:cNvPicPr>
          <p:nvPr/>
        </p:nvPicPr>
        <p:blipFill>
          <a:blip r:embed="rId3"/>
          <a:stretch>
            <a:fillRect/>
          </a:stretch>
        </p:blipFill>
        <p:spPr>
          <a:xfrm>
            <a:off x="2361000" y="572944"/>
            <a:ext cx="1300576" cy="730800"/>
          </a:xfrm>
          <a:prstGeom prst="rect">
            <a:avLst/>
          </a:prstGeom>
        </p:spPr>
      </p:pic>
      <p:pic>
        <p:nvPicPr>
          <p:cNvPr id="13" name="Picture 12">
            <a:extLst>
              <a:ext uri="{FF2B5EF4-FFF2-40B4-BE49-F238E27FC236}">
                <a16:creationId xmlns:a16="http://schemas.microsoft.com/office/drawing/2014/main" id="{B1FF2DE9-799E-FC41-BF64-2092C152521E}"/>
              </a:ext>
            </a:extLst>
          </p:cNvPr>
          <p:cNvPicPr>
            <a:picLocks noChangeAspect="1"/>
          </p:cNvPicPr>
          <p:nvPr/>
        </p:nvPicPr>
        <p:blipFill>
          <a:blip r:embed="rId4"/>
          <a:stretch>
            <a:fillRect/>
          </a:stretch>
        </p:blipFill>
        <p:spPr>
          <a:xfrm>
            <a:off x="6371167" y="783044"/>
            <a:ext cx="3467100" cy="520700"/>
          </a:xfrm>
          <a:prstGeom prst="rect">
            <a:avLst/>
          </a:prstGeom>
        </p:spPr>
      </p:pic>
    </p:spTree>
    <p:extLst>
      <p:ext uri="{BB962C8B-B14F-4D97-AF65-F5344CB8AC3E}">
        <p14:creationId xmlns:p14="http://schemas.microsoft.com/office/powerpoint/2010/main" val="119572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4DB1-5B90-1F4F-A1C5-F5125ED16A27}"/>
              </a:ext>
            </a:extLst>
          </p:cNvPr>
          <p:cNvSpPr>
            <a:spLocks noGrp="1"/>
          </p:cNvSpPr>
          <p:nvPr>
            <p:ph type="title" hasCustomPrompt="1"/>
          </p:nvPr>
        </p:nvSpPr>
        <p:spPr>
          <a:xfrm>
            <a:off x="838199" y="1788674"/>
            <a:ext cx="10442575" cy="2899867"/>
          </a:xfrm>
        </p:spPr>
        <p:txBody>
          <a:bodyPr>
            <a:normAutofit/>
          </a:bodyPr>
          <a:lstStyle>
            <a:lvl1pPr algn="ctr">
              <a:defRPr sz="6600" b="1" i="1">
                <a:latin typeface="Verdana" panose="020B0604030504040204" pitchFamily="34" charset="0"/>
                <a:ea typeface="Verdana" panose="020B0604030504040204" pitchFamily="34" charset="0"/>
                <a:cs typeface="Verdana" panose="020B0604030504040204" pitchFamily="34" charset="0"/>
              </a:defRPr>
            </a:lvl1pPr>
          </a:lstStyle>
          <a:p>
            <a:r>
              <a:rPr lang="en-US"/>
              <a:t>“Click to edit Quote style”</a:t>
            </a:r>
          </a:p>
        </p:txBody>
      </p:sp>
      <p:sp>
        <p:nvSpPr>
          <p:cNvPr id="6" name="Text Placeholder 3">
            <a:extLst>
              <a:ext uri="{FF2B5EF4-FFF2-40B4-BE49-F238E27FC236}">
                <a16:creationId xmlns:a16="http://schemas.microsoft.com/office/drawing/2014/main" id="{376DE374-5A9A-6B4D-BC4C-BE5DC9D570C3}"/>
              </a:ext>
            </a:extLst>
          </p:cNvPr>
          <p:cNvSpPr>
            <a:spLocks noGrp="1"/>
          </p:cNvSpPr>
          <p:nvPr>
            <p:ph type="body" sz="half" idx="17" hasCustomPrompt="1"/>
          </p:nvPr>
        </p:nvSpPr>
        <p:spPr>
          <a:xfrm>
            <a:off x="8756651" y="4688541"/>
            <a:ext cx="2593975" cy="828019"/>
          </a:xfrm>
        </p:spPr>
        <p:txBody>
          <a:bodyPr>
            <a:normAutofit/>
          </a:bodyPr>
          <a:lstStyle>
            <a:lvl1pPr marL="0" indent="0" algn="r">
              <a:lnSpc>
                <a:spcPct val="100000"/>
              </a:lnSpc>
              <a:buNone/>
              <a:defRPr sz="1600" b="0" i="0">
                <a:solidFill>
                  <a:schemeClr val="accent3"/>
                </a:solidFill>
                <a:latin typeface="Gotham Book" panose="02000604040000020004" pitchFamily="2" charset="-128"/>
                <a:ea typeface="Gotham Book" panose="02000604040000020004" pitchFamily="2"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Enter Source / author</a:t>
            </a:r>
          </a:p>
        </p:txBody>
      </p:sp>
      <p:pic>
        <p:nvPicPr>
          <p:cNvPr id="5" name="Picture 4">
            <a:extLst>
              <a:ext uri="{FF2B5EF4-FFF2-40B4-BE49-F238E27FC236}">
                <a16:creationId xmlns:a16="http://schemas.microsoft.com/office/drawing/2014/main" id="{62212A60-1C2D-3A4C-A476-B789456FE637}"/>
              </a:ext>
            </a:extLst>
          </p:cNvPr>
          <p:cNvPicPr>
            <a:picLocks noChangeAspect="1"/>
          </p:cNvPicPr>
          <p:nvPr/>
        </p:nvPicPr>
        <p:blipFill>
          <a:blip r:embed="rId2"/>
          <a:stretch>
            <a:fillRect/>
          </a:stretch>
        </p:blipFill>
        <p:spPr>
          <a:xfrm>
            <a:off x="5720259" y="6201879"/>
            <a:ext cx="749593" cy="421200"/>
          </a:xfrm>
          <a:prstGeom prst="rect">
            <a:avLst/>
          </a:prstGeom>
        </p:spPr>
      </p:pic>
    </p:spTree>
    <p:extLst>
      <p:ext uri="{BB962C8B-B14F-4D97-AF65-F5344CB8AC3E}">
        <p14:creationId xmlns:p14="http://schemas.microsoft.com/office/powerpoint/2010/main" val="279821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E6981C-B70A-0D49-A098-EB54BBD99385}"/>
              </a:ext>
            </a:extLst>
          </p:cNvPr>
          <p:cNvPicPr>
            <a:picLocks noChangeAspect="1"/>
          </p:cNvPicPr>
          <p:nvPr/>
        </p:nvPicPr>
        <p:blipFill rotWithShape="1">
          <a:blip r:embed="rId2"/>
          <a:srcRect l="42867" t="43778" r="7375" b="22000"/>
          <a:stretch/>
        </p:blipFill>
        <p:spPr>
          <a:xfrm>
            <a:off x="-259081" y="-228830"/>
            <a:ext cx="12893841" cy="7300189"/>
          </a:xfrm>
          <a:prstGeom prst="rect">
            <a:avLst/>
          </a:prstGeom>
        </p:spPr>
      </p:pic>
      <p:sp>
        <p:nvSpPr>
          <p:cNvPr id="2" name="Title 1">
            <a:extLst>
              <a:ext uri="{FF2B5EF4-FFF2-40B4-BE49-F238E27FC236}">
                <a16:creationId xmlns:a16="http://schemas.microsoft.com/office/drawing/2014/main" id="{A0924DB1-5B90-1F4F-A1C5-F5125ED16A27}"/>
              </a:ext>
            </a:extLst>
          </p:cNvPr>
          <p:cNvSpPr>
            <a:spLocks noGrp="1"/>
          </p:cNvSpPr>
          <p:nvPr>
            <p:ph type="title" hasCustomPrompt="1"/>
          </p:nvPr>
        </p:nvSpPr>
        <p:spPr>
          <a:xfrm>
            <a:off x="1816733" y="1788674"/>
            <a:ext cx="8485508" cy="2899867"/>
          </a:xfrm>
        </p:spPr>
        <p:txBody>
          <a:bodyPr>
            <a:normAutofit/>
          </a:bodyPr>
          <a:lstStyle>
            <a:lvl1pPr algn="ctr">
              <a:defRPr sz="4400" b="1" i="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Quote style”</a:t>
            </a:r>
          </a:p>
        </p:txBody>
      </p:sp>
      <p:sp>
        <p:nvSpPr>
          <p:cNvPr id="6" name="Text Placeholder 3">
            <a:extLst>
              <a:ext uri="{FF2B5EF4-FFF2-40B4-BE49-F238E27FC236}">
                <a16:creationId xmlns:a16="http://schemas.microsoft.com/office/drawing/2014/main" id="{376DE374-5A9A-6B4D-BC4C-BE5DC9D570C3}"/>
              </a:ext>
            </a:extLst>
          </p:cNvPr>
          <p:cNvSpPr>
            <a:spLocks noGrp="1"/>
          </p:cNvSpPr>
          <p:nvPr>
            <p:ph type="body" sz="half" idx="17" hasCustomPrompt="1"/>
          </p:nvPr>
        </p:nvSpPr>
        <p:spPr>
          <a:xfrm>
            <a:off x="4762499" y="4826642"/>
            <a:ext cx="2593975" cy="828019"/>
          </a:xfrm>
        </p:spPr>
        <p:txBody>
          <a:bodyPr>
            <a:normAutofit/>
          </a:bodyPr>
          <a:lstStyle>
            <a:lvl1pPr marL="0" indent="0" algn="ctr">
              <a:lnSpc>
                <a:spcPct val="100000"/>
              </a:lnSpc>
              <a:buNone/>
              <a:defRPr sz="1600" b="0" i="0">
                <a:solidFill>
                  <a:schemeClr val="accent3"/>
                </a:solidFill>
                <a:latin typeface="Gotham Book" panose="02000604040000020004" pitchFamily="2" charset="-128"/>
                <a:ea typeface="Gotham Book" panose="02000604040000020004" pitchFamily="2"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Enter Source / author</a:t>
            </a:r>
          </a:p>
        </p:txBody>
      </p:sp>
      <p:pic>
        <p:nvPicPr>
          <p:cNvPr id="9" name="Picture 8">
            <a:extLst>
              <a:ext uri="{FF2B5EF4-FFF2-40B4-BE49-F238E27FC236}">
                <a16:creationId xmlns:a16="http://schemas.microsoft.com/office/drawing/2014/main" id="{74926D16-266C-F742-92EE-ED18A9D08F4C}"/>
              </a:ext>
            </a:extLst>
          </p:cNvPr>
          <p:cNvPicPr>
            <a:picLocks noChangeAspect="1"/>
          </p:cNvPicPr>
          <p:nvPr/>
        </p:nvPicPr>
        <p:blipFill>
          <a:blip r:embed="rId3"/>
          <a:stretch>
            <a:fillRect/>
          </a:stretch>
        </p:blipFill>
        <p:spPr>
          <a:xfrm>
            <a:off x="5721076" y="6152410"/>
            <a:ext cx="749593" cy="421200"/>
          </a:xfrm>
          <a:prstGeom prst="rect">
            <a:avLst/>
          </a:prstGeom>
        </p:spPr>
      </p:pic>
    </p:spTree>
    <p:extLst>
      <p:ext uri="{BB962C8B-B14F-4D97-AF65-F5344CB8AC3E}">
        <p14:creationId xmlns:p14="http://schemas.microsoft.com/office/powerpoint/2010/main" val="10145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415B8EB-87CB-FC41-AB08-B1F71B057D57}"/>
              </a:ext>
            </a:extLst>
          </p:cNvPr>
          <p:cNvSpPr>
            <a:spLocks noGrp="1"/>
          </p:cNvSpPr>
          <p:nvPr>
            <p:ph type="ftr" sz="quarter" idx="11"/>
          </p:nvPr>
        </p:nvSpPr>
        <p:spPr>
          <a:xfrm>
            <a:off x="911225"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C4CA322D-37C8-EA40-96FD-2EE53D0FACB1}"/>
              </a:ext>
            </a:extLst>
          </p:cNvPr>
          <p:cNvSpPr>
            <a:spLocks noGrp="1"/>
          </p:cNvSpPr>
          <p:nvPr>
            <p:ph type="sldNum" sz="quarter" idx="12"/>
          </p:nvPr>
        </p:nvSpPr>
        <p:spPr>
          <a:xfrm>
            <a:off x="10531182" y="6257954"/>
            <a:ext cx="749593"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7" name="Picture 6">
            <a:extLst>
              <a:ext uri="{FF2B5EF4-FFF2-40B4-BE49-F238E27FC236}">
                <a16:creationId xmlns:a16="http://schemas.microsoft.com/office/drawing/2014/main" id="{79B8D2CB-1D75-4E4C-8BC1-8971A0FD4BF0}"/>
              </a:ext>
            </a:extLst>
          </p:cNvPr>
          <p:cNvPicPr>
            <a:picLocks noChangeAspect="1"/>
          </p:cNvPicPr>
          <p:nvPr/>
        </p:nvPicPr>
        <p:blipFill rotWithShape="1">
          <a:blip r:embed="rId2"/>
          <a:srcRect t="23028" b="66543"/>
          <a:stretch/>
        </p:blipFill>
        <p:spPr>
          <a:xfrm>
            <a:off x="-1988821" y="-1011289"/>
            <a:ext cx="16893699" cy="1331785"/>
          </a:xfrm>
          <a:prstGeom prst="rect">
            <a:avLst/>
          </a:prstGeom>
        </p:spPr>
      </p:pic>
      <p:pic>
        <p:nvPicPr>
          <p:cNvPr id="8" name="Picture 7">
            <a:extLst>
              <a:ext uri="{FF2B5EF4-FFF2-40B4-BE49-F238E27FC236}">
                <a16:creationId xmlns:a16="http://schemas.microsoft.com/office/drawing/2014/main" id="{7307DB37-9BD9-7E4A-A457-8A6A3D6DA72D}"/>
              </a:ext>
            </a:extLst>
          </p:cNvPr>
          <p:cNvPicPr>
            <a:picLocks noChangeAspect="1"/>
          </p:cNvPicPr>
          <p:nvPr/>
        </p:nvPicPr>
        <p:blipFill>
          <a:blip r:embed="rId3"/>
          <a:stretch>
            <a:fillRect/>
          </a:stretch>
        </p:blipFill>
        <p:spPr>
          <a:xfrm>
            <a:off x="5720259" y="6201879"/>
            <a:ext cx="749593" cy="421200"/>
          </a:xfrm>
          <a:prstGeom prst="rect">
            <a:avLst/>
          </a:prstGeom>
        </p:spPr>
      </p:pic>
    </p:spTree>
    <p:extLst>
      <p:ext uri="{BB962C8B-B14F-4D97-AF65-F5344CB8AC3E}">
        <p14:creationId xmlns:p14="http://schemas.microsoft.com/office/powerpoint/2010/main" val="366996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27F26DA-A0FF-384F-B120-03948570061D}"/>
              </a:ext>
            </a:extLst>
          </p:cNvPr>
          <p:cNvPicPr>
            <a:picLocks noChangeAspect="1"/>
          </p:cNvPicPr>
          <p:nvPr/>
        </p:nvPicPr>
        <p:blipFill rotWithShape="1">
          <a:blip r:embed="rId2"/>
          <a:srcRect l="62092" t="37011" r="24049" b="31094"/>
          <a:stretch/>
        </p:blipFill>
        <p:spPr>
          <a:xfrm>
            <a:off x="6829122" y="-3358211"/>
            <a:ext cx="6127459" cy="10216211"/>
          </a:xfrm>
          <a:prstGeom prst="rect">
            <a:avLst/>
          </a:prstGeom>
        </p:spPr>
      </p:pic>
      <p:sp>
        <p:nvSpPr>
          <p:cNvPr id="2" name="Title 1">
            <a:extLst>
              <a:ext uri="{FF2B5EF4-FFF2-40B4-BE49-F238E27FC236}">
                <a16:creationId xmlns:a16="http://schemas.microsoft.com/office/drawing/2014/main" id="{D61D62C8-5235-6D4B-AD9B-D195A847091B}"/>
              </a:ext>
            </a:extLst>
          </p:cNvPr>
          <p:cNvSpPr>
            <a:spLocks noGrp="1"/>
          </p:cNvSpPr>
          <p:nvPr>
            <p:ph type="title"/>
          </p:nvPr>
        </p:nvSpPr>
        <p:spPr>
          <a:xfrm>
            <a:off x="839788" y="1066800"/>
            <a:ext cx="5622289" cy="1061875"/>
          </a:xfrm>
        </p:spPr>
        <p:txBody>
          <a:bodyPr anchor="b" anchorCtr="0">
            <a:noAutofit/>
          </a:bodyPr>
          <a:lstStyle>
            <a:lvl1pPr>
              <a:defRPr sz="3200"/>
            </a:lvl1pPr>
          </a:lstStyle>
          <a:p>
            <a:r>
              <a:rPr lang="nl-NL"/>
              <a:t>Klik om stijl te bewerken</a:t>
            </a:r>
            <a:endParaRPr lang="en-US"/>
          </a:p>
        </p:txBody>
      </p:sp>
      <p:sp>
        <p:nvSpPr>
          <p:cNvPr id="4" name="Text Placeholder 3">
            <a:extLst>
              <a:ext uri="{FF2B5EF4-FFF2-40B4-BE49-F238E27FC236}">
                <a16:creationId xmlns:a16="http://schemas.microsoft.com/office/drawing/2014/main" id="{9B2047BA-DCD0-0340-9D71-4A8EA77D74D5}"/>
              </a:ext>
            </a:extLst>
          </p:cNvPr>
          <p:cNvSpPr>
            <a:spLocks noGrp="1"/>
          </p:cNvSpPr>
          <p:nvPr>
            <p:ph type="body" sz="half" idx="2" hasCustomPrompt="1"/>
          </p:nvPr>
        </p:nvSpPr>
        <p:spPr>
          <a:xfrm>
            <a:off x="839789" y="2193959"/>
            <a:ext cx="2742604" cy="828019"/>
          </a:xfrm>
        </p:spPr>
        <p:txBody>
          <a:bodyPr anchor="b" anchorCtr="0">
            <a:normAutofit/>
          </a:bodyPr>
          <a:lstStyle>
            <a:lvl1pPr marL="0" indent="0">
              <a:lnSpc>
                <a:spcPct val="100000"/>
              </a:lnSpc>
              <a:buNone/>
              <a:defRPr sz="1600" b="0" i="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short Caption</a:t>
            </a:r>
          </a:p>
        </p:txBody>
      </p:sp>
      <p:sp>
        <p:nvSpPr>
          <p:cNvPr id="8" name="Footer Placeholder 4">
            <a:extLst>
              <a:ext uri="{FF2B5EF4-FFF2-40B4-BE49-F238E27FC236}">
                <a16:creationId xmlns:a16="http://schemas.microsoft.com/office/drawing/2014/main" id="{DB68A963-0C38-1749-926D-358B9AF86F25}"/>
              </a:ext>
            </a:extLst>
          </p:cNvPr>
          <p:cNvSpPr>
            <a:spLocks noGrp="1"/>
          </p:cNvSpPr>
          <p:nvPr>
            <p:ph type="ftr" sz="quarter" idx="11"/>
          </p:nvPr>
        </p:nvSpPr>
        <p:spPr>
          <a:xfrm>
            <a:off x="2928471" y="6257954"/>
            <a:ext cx="274260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9" name="Slide Number Placeholder 5">
            <a:extLst>
              <a:ext uri="{FF2B5EF4-FFF2-40B4-BE49-F238E27FC236}">
                <a16:creationId xmlns:a16="http://schemas.microsoft.com/office/drawing/2014/main" id="{AC807D65-CC4E-1B4C-BAC5-8BBF309FF8D5}"/>
              </a:ext>
            </a:extLst>
          </p:cNvPr>
          <p:cNvSpPr>
            <a:spLocks noGrp="1"/>
          </p:cNvSpPr>
          <p:nvPr>
            <p:ph type="sldNum" sz="quarter" idx="12"/>
          </p:nvPr>
        </p:nvSpPr>
        <p:spPr>
          <a:xfrm>
            <a:off x="5752618" y="6257954"/>
            <a:ext cx="716672"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sp>
        <p:nvSpPr>
          <p:cNvPr id="16" name="Text Placeholder 3">
            <a:extLst>
              <a:ext uri="{FF2B5EF4-FFF2-40B4-BE49-F238E27FC236}">
                <a16:creationId xmlns:a16="http://schemas.microsoft.com/office/drawing/2014/main" id="{936BF039-03E1-4440-B1D0-BFF5623154CC}"/>
              </a:ext>
            </a:extLst>
          </p:cNvPr>
          <p:cNvSpPr>
            <a:spLocks noGrp="1"/>
          </p:cNvSpPr>
          <p:nvPr>
            <p:ph type="body" sz="half" idx="15"/>
          </p:nvPr>
        </p:nvSpPr>
        <p:spPr>
          <a:xfrm>
            <a:off x="816747" y="3021980"/>
            <a:ext cx="2742604" cy="2927970"/>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7" name="Text Placeholder 3">
            <a:extLst>
              <a:ext uri="{FF2B5EF4-FFF2-40B4-BE49-F238E27FC236}">
                <a16:creationId xmlns:a16="http://schemas.microsoft.com/office/drawing/2014/main" id="{72769E28-4C8B-6D42-9FCE-C2111DA691D2}"/>
              </a:ext>
            </a:extLst>
          </p:cNvPr>
          <p:cNvSpPr>
            <a:spLocks noGrp="1"/>
          </p:cNvSpPr>
          <p:nvPr>
            <p:ph type="body" sz="half" idx="16"/>
          </p:nvPr>
        </p:nvSpPr>
        <p:spPr>
          <a:xfrm>
            <a:off x="3719473" y="3021980"/>
            <a:ext cx="2742604" cy="2927970"/>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9" name="Text Placeholder 3">
            <a:extLst>
              <a:ext uri="{FF2B5EF4-FFF2-40B4-BE49-F238E27FC236}">
                <a16:creationId xmlns:a16="http://schemas.microsoft.com/office/drawing/2014/main" id="{A3CC3022-17B7-FE48-A2BA-A056935AF062}"/>
              </a:ext>
            </a:extLst>
          </p:cNvPr>
          <p:cNvSpPr>
            <a:spLocks noGrp="1"/>
          </p:cNvSpPr>
          <p:nvPr>
            <p:ph type="body" sz="half" idx="17" hasCustomPrompt="1"/>
          </p:nvPr>
        </p:nvSpPr>
        <p:spPr>
          <a:xfrm>
            <a:off x="3726686" y="2193959"/>
            <a:ext cx="2742604" cy="828019"/>
          </a:xfrm>
        </p:spPr>
        <p:txBody>
          <a:bodyPr anchor="b" anchorCtr="0">
            <a:normAutofit/>
          </a:bodyPr>
          <a:lstStyle>
            <a:lvl1pPr marL="0" indent="0">
              <a:lnSpc>
                <a:spcPct val="100000"/>
              </a:lnSpc>
              <a:buNone/>
              <a:defRPr sz="1600" b="0" i="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short Caption</a:t>
            </a:r>
          </a:p>
        </p:txBody>
      </p:sp>
      <p:sp>
        <p:nvSpPr>
          <p:cNvPr id="5" name="Picture Placeholder 4">
            <a:extLst>
              <a:ext uri="{FF2B5EF4-FFF2-40B4-BE49-F238E27FC236}">
                <a16:creationId xmlns:a16="http://schemas.microsoft.com/office/drawing/2014/main" id="{D7522044-96D0-084F-A371-18FC9AC4BB4E}"/>
              </a:ext>
            </a:extLst>
          </p:cNvPr>
          <p:cNvSpPr>
            <a:spLocks noGrp="1"/>
          </p:cNvSpPr>
          <p:nvPr>
            <p:ph type="pic" sz="quarter" idx="18"/>
          </p:nvPr>
        </p:nvSpPr>
        <p:spPr>
          <a:xfrm>
            <a:off x="7080242" y="206829"/>
            <a:ext cx="4889518" cy="6444342"/>
          </a:xfrm>
        </p:spPr>
        <p:txBody>
          <a:bodyPr vert="vert" anchor="t" anchorCtr="1"/>
          <a:lstStyle/>
          <a:p>
            <a:r>
              <a:rPr lang="nl-NL"/>
              <a:t>Klik op het pictogram als u een afbeelding wilt toevoegen</a:t>
            </a:r>
            <a:endParaRPr lang="en-US"/>
          </a:p>
        </p:txBody>
      </p:sp>
      <p:pic>
        <p:nvPicPr>
          <p:cNvPr id="14" name="Picture 13">
            <a:extLst>
              <a:ext uri="{FF2B5EF4-FFF2-40B4-BE49-F238E27FC236}">
                <a16:creationId xmlns:a16="http://schemas.microsoft.com/office/drawing/2014/main" id="{18AAF588-3B1A-D741-BFA4-2929AF0829D4}"/>
              </a:ext>
            </a:extLst>
          </p:cNvPr>
          <p:cNvPicPr>
            <a:picLocks noChangeAspect="1"/>
          </p:cNvPicPr>
          <p:nvPr/>
        </p:nvPicPr>
        <p:blipFill>
          <a:blip r:embed="rId3"/>
          <a:stretch>
            <a:fillRect/>
          </a:stretch>
        </p:blipFill>
        <p:spPr>
          <a:xfrm>
            <a:off x="918789" y="6201879"/>
            <a:ext cx="749593" cy="421200"/>
          </a:xfrm>
          <a:prstGeom prst="rect">
            <a:avLst/>
          </a:prstGeom>
        </p:spPr>
      </p:pic>
    </p:spTree>
    <p:extLst>
      <p:ext uri="{BB962C8B-B14F-4D97-AF65-F5344CB8AC3E}">
        <p14:creationId xmlns:p14="http://schemas.microsoft.com/office/powerpoint/2010/main" val="277505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5419-82D9-0046-A62C-931F23631CDF}"/>
              </a:ext>
            </a:extLst>
          </p:cNvPr>
          <p:cNvSpPr>
            <a:spLocks noGrp="1"/>
          </p:cNvSpPr>
          <p:nvPr>
            <p:ph type="title"/>
          </p:nvPr>
        </p:nvSpPr>
        <p:spPr>
          <a:xfrm>
            <a:off x="6455230" y="908050"/>
            <a:ext cx="4930166" cy="1149350"/>
          </a:xfrm>
        </p:spPr>
        <p:txBody>
          <a:bodyPr anchor="b"/>
          <a:lstStyle>
            <a:lvl1pPr>
              <a:defRPr sz="3200"/>
            </a:lvl1pPr>
          </a:lstStyle>
          <a:p>
            <a:r>
              <a:rPr lang="nl-NL"/>
              <a:t>Klik om stijl te bewerken</a:t>
            </a:r>
            <a:endParaRPr lang="en-US"/>
          </a:p>
        </p:txBody>
      </p:sp>
      <p:sp>
        <p:nvSpPr>
          <p:cNvPr id="4" name="Text Placeholder 3">
            <a:extLst>
              <a:ext uri="{FF2B5EF4-FFF2-40B4-BE49-F238E27FC236}">
                <a16:creationId xmlns:a16="http://schemas.microsoft.com/office/drawing/2014/main" id="{8B15CC82-F309-0640-98C2-89AE8AFA02D4}"/>
              </a:ext>
            </a:extLst>
          </p:cNvPr>
          <p:cNvSpPr>
            <a:spLocks noGrp="1"/>
          </p:cNvSpPr>
          <p:nvPr>
            <p:ph type="body" sz="half" idx="2" hasCustomPrompt="1"/>
          </p:nvPr>
        </p:nvSpPr>
        <p:spPr>
          <a:xfrm>
            <a:off x="6455230" y="2057400"/>
            <a:ext cx="4930166" cy="841346"/>
          </a:xfrm>
        </p:spPr>
        <p:txBody>
          <a:bodyPr>
            <a:normAutofit/>
          </a:bodyPr>
          <a:lstStyle>
            <a:lvl1pPr marL="0" indent="0">
              <a:buNone/>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Caption</a:t>
            </a:r>
          </a:p>
        </p:txBody>
      </p:sp>
      <p:sp>
        <p:nvSpPr>
          <p:cNvPr id="8" name="Footer Placeholder 4">
            <a:extLst>
              <a:ext uri="{FF2B5EF4-FFF2-40B4-BE49-F238E27FC236}">
                <a16:creationId xmlns:a16="http://schemas.microsoft.com/office/drawing/2014/main" id="{B9DCEAC5-CD8D-3D4B-95D7-F2811806E758}"/>
              </a:ext>
            </a:extLst>
          </p:cNvPr>
          <p:cNvSpPr>
            <a:spLocks noGrp="1"/>
          </p:cNvSpPr>
          <p:nvPr>
            <p:ph type="ftr" sz="quarter" idx="11"/>
          </p:nvPr>
        </p:nvSpPr>
        <p:spPr>
          <a:xfrm>
            <a:off x="7754470" y="6257954"/>
            <a:ext cx="2766917" cy="365125"/>
          </a:xfrm>
        </p:spPr>
        <p:txBody>
          <a:bodyPr/>
          <a:lstStyle>
            <a:lvl1pPr algn="r">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9" name="Slide Number Placeholder 5">
            <a:extLst>
              <a:ext uri="{FF2B5EF4-FFF2-40B4-BE49-F238E27FC236}">
                <a16:creationId xmlns:a16="http://schemas.microsoft.com/office/drawing/2014/main" id="{5B23ED07-6AAC-DA47-B1DF-7F1B43BFE77A}"/>
              </a:ext>
            </a:extLst>
          </p:cNvPr>
          <p:cNvSpPr>
            <a:spLocks noGrp="1"/>
          </p:cNvSpPr>
          <p:nvPr>
            <p:ph type="sldNum" sz="quarter" idx="12"/>
          </p:nvPr>
        </p:nvSpPr>
        <p:spPr>
          <a:xfrm>
            <a:off x="10613985" y="6257954"/>
            <a:ext cx="66679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sp>
        <p:nvSpPr>
          <p:cNvPr id="15" name="Text Placeholder 3">
            <a:extLst>
              <a:ext uri="{FF2B5EF4-FFF2-40B4-BE49-F238E27FC236}">
                <a16:creationId xmlns:a16="http://schemas.microsoft.com/office/drawing/2014/main" id="{48F6166D-3E4F-E64C-9D05-28007270C0FA}"/>
              </a:ext>
            </a:extLst>
          </p:cNvPr>
          <p:cNvSpPr>
            <a:spLocks noGrp="1"/>
          </p:cNvSpPr>
          <p:nvPr>
            <p:ph type="body" sz="half" idx="14" hasCustomPrompt="1"/>
          </p:nvPr>
        </p:nvSpPr>
        <p:spPr>
          <a:xfrm>
            <a:off x="6455229" y="3206750"/>
            <a:ext cx="4930166" cy="2743200"/>
          </a:xfrm>
        </p:spPr>
        <p:txBody>
          <a:bodyPr>
            <a:normAutofit/>
          </a:bodyPr>
          <a:lstStyle>
            <a:lvl1pPr marL="0" indent="0">
              <a:buNone/>
              <a:defRPr sz="1200" b="0" i="0">
                <a:latin typeface="Gotham Book" panose="02000604040000020004" pitchFamily="2" charset="-128"/>
                <a:ea typeface="Gotham Book" panose="02000604040000020004" pitchFamily="2"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a:t>
            </a:r>
          </a:p>
        </p:txBody>
      </p:sp>
      <p:sp>
        <p:nvSpPr>
          <p:cNvPr id="13" name="Rectangle 12">
            <a:extLst>
              <a:ext uri="{FF2B5EF4-FFF2-40B4-BE49-F238E27FC236}">
                <a16:creationId xmlns:a16="http://schemas.microsoft.com/office/drawing/2014/main" id="{6249D4F0-CB2C-4D48-8B1B-58A8F9748E74}"/>
              </a:ext>
            </a:extLst>
          </p:cNvPr>
          <p:cNvSpPr/>
          <p:nvPr/>
        </p:nvSpPr>
        <p:spPr>
          <a:xfrm>
            <a:off x="0" y="0"/>
            <a:ext cx="605245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31DE3D4-F90E-8747-8B4E-EA70B6B30965}"/>
              </a:ext>
            </a:extLst>
          </p:cNvPr>
          <p:cNvSpPr>
            <a:spLocks noGrp="1"/>
          </p:cNvSpPr>
          <p:nvPr>
            <p:ph type="pic" sz="quarter" idx="15"/>
          </p:nvPr>
        </p:nvSpPr>
        <p:spPr>
          <a:xfrm>
            <a:off x="801480" y="908050"/>
            <a:ext cx="4450178" cy="5041900"/>
          </a:xfrm>
        </p:spPr>
        <p:txBody>
          <a:bodyPr/>
          <a:lstStyle/>
          <a:p>
            <a:r>
              <a:rPr lang="nl-NL"/>
              <a:t>Klik op het pictogram als u een afbeelding wilt toevoegen</a:t>
            </a:r>
            <a:endParaRPr lang="en-US"/>
          </a:p>
        </p:txBody>
      </p:sp>
      <p:pic>
        <p:nvPicPr>
          <p:cNvPr id="10" name="Picture 9">
            <a:extLst>
              <a:ext uri="{FF2B5EF4-FFF2-40B4-BE49-F238E27FC236}">
                <a16:creationId xmlns:a16="http://schemas.microsoft.com/office/drawing/2014/main" id="{6CC3969C-9174-0A4D-BCD7-BC08579BA056}"/>
              </a:ext>
            </a:extLst>
          </p:cNvPr>
          <p:cNvPicPr>
            <a:picLocks noChangeAspect="1"/>
          </p:cNvPicPr>
          <p:nvPr/>
        </p:nvPicPr>
        <p:blipFill>
          <a:blip r:embed="rId2"/>
          <a:stretch>
            <a:fillRect/>
          </a:stretch>
        </p:blipFill>
        <p:spPr>
          <a:xfrm>
            <a:off x="-5930205" y="-806951"/>
            <a:ext cx="12459816" cy="9017045"/>
          </a:xfrm>
          <a:prstGeom prst="rect">
            <a:avLst/>
          </a:prstGeom>
        </p:spPr>
      </p:pic>
      <p:pic>
        <p:nvPicPr>
          <p:cNvPr id="11" name="Picture 10">
            <a:extLst>
              <a:ext uri="{FF2B5EF4-FFF2-40B4-BE49-F238E27FC236}">
                <a16:creationId xmlns:a16="http://schemas.microsoft.com/office/drawing/2014/main" id="{D3E021AC-7053-DE4D-8B81-C1F8FC07036A}"/>
              </a:ext>
            </a:extLst>
          </p:cNvPr>
          <p:cNvPicPr>
            <a:picLocks noChangeAspect="1"/>
          </p:cNvPicPr>
          <p:nvPr/>
        </p:nvPicPr>
        <p:blipFill>
          <a:blip r:embed="rId3"/>
          <a:stretch>
            <a:fillRect/>
          </a:stretch>
        </p:blipFill>
        <p:spPr>
          <a:xfrm>
            <a:off x="6528667" y="6201879"/>
            <a:ext cx="749593" cy="421200"/>
          </a:xfrm>
          <a:prstGeom prst="rect">
            <a:avLst/>
          </a:prstGeom>
        </p:spPr>
      </p:pic>
    </p:spTree>
    <p:extLst>
      <p:ext uri="{BB962C8B-B14F-4D97-AF65-F5344CB8AC3E}">
        <p14:creationId xmlns:p14="http://schemas.microsoft.com/office/powerpoint/2010/main" val="396331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A7B48-F30E-BC41-B052-BE14C727D3F5}"/>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a:extLst>
              <a:ext uri="{FF2B5EF4-FFF2-40B4-BE49-F238E27FC236}">
                <a16:creationId xmlns:a16="http://schemas.microsoft.com/office/drawing/2014/main" id="{0F65A29F-C408-BE4F-BB6E-07F5A2EBB6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Footer Placeholder 4">
            <a:extLst>
              <a:ext uri="{FF2B5EF4-FFF2-40B4-BE49-F238E27FC236}">
                <a16:creationId xmlns:a16="http://schemas.microsoft.com/office/drawing/2014/main" id="{D1162745-C1D2-F749-8B63-44D57211995B}"/>
              </a:ext>
            </a:extLst>
          </p:cNvPr>
          <p:cNvSpPr>
            <a:spLocks noGrp="1"/>
          </p:cNvSpPr>
          <p:nvPr>
            <p:ph type="ftr" sz="quarter" idx="11"/>
          </p:nvPr>
        </p:nvSpPr>
        <p:spPr>
          <a:xfrm>
            <a:off x="7754470" y="6257954"/>
            <a:ext cx="2755343" cy="365125"/>
          </a:xfrm>
        </p:spPr>
        <p:txBody>
          <a:bodyPr/>
          <a:lstStyle>
            <a:lvl1pPr algn="r">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4" name="Slide Number Placeholder 5">
            <a:extLst>
              <a:ext uri="{FF2B5EF4-FFF2-40B4-BE49-F238E27FC236}">
                <a16:creationId xmlns:a16="http://schemas.microsoft.com/office/drawing/2014/main" id="{FA6CE894-A7D8-364D-B385-F22CD1EC8F99}"/>
              </a:ext>
            </a:extLst>
          </p:cNvPr>
          <p:cNvSpPr>
            <a:spLocks noGrp="1"/>
          </p:cNvSpPr>
          <p:nvPr>
            <p:ph type="sldNum" sz="quarter" idx="12"/>
          </p:nvPr>
        </p:nvSpPr>
        <p:spPr>
          <a:xfrm>
            <a:off x="10625559" y="6257954"/>
            <a:ext cx="655216"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8" name="Picture 7">
            <a:extLst>
              <a:ext uri="{FF2B5EF4-FFF2-40B4-BE49-F238E27FC236}">
                <a16:creationId xmlns:a16="http://schemas.microsoft.com/office/drawing/2014/main" id="{6521B00F-B31F-BA4E-8A24-A84D97F9CB87}"/>
              </a:ext>
            </a:extLst>
          </p:cNvPr>
          <p:cNvPicPr>
            <a:picLocks noChangeAspect="1"/>
          </p:cNvPicPr>
          <p:nvPr/>
        </p:nvPicPr>
        <p:blipFill>
          <a:blip r:embed="rId2"/>
          <a:stretch>
            <a:fillRect/>
          </a:stretch>
        </p:blipFill>
        <p:spPr>
          <a:xfrm>
            <a:off x="911225" y="6201879"/>
            <a:ext cx="749593" cy="421200"/>
          </a:xfrm>
          <a:prstGeom prst="rect">
            <a:avLst/>
          </a:prstGeom>
        </p:spPr>
      </p:pic>
    </p:spTree>
    <p:extLst>
      <p:ext uri="{BB962C8B-B14F-4D97-AF65-F5344CB8AC3E}">
        <p14:creationId xmlns:p14="http://schemas.microsoft.com/office/powerpoint/2010/main" val="76923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2DF-32BD-944B-8151-928AA27E2891}"/>
              </a:ext>
            </a:extLst>
          </p:cNvPr>
          <p:cNvSpPr>
            <a:spLocks noGrp="1"/>
          </p:cNvSpPr>
          <p:nvPr>
            <p:ph type="title"/>
          </p:nvPr>
        </p:nvSpPr>
        <p:spPr>
          <a:xfrm>
            <a:off x="838199" y="635431"/>
            <a:ext cx="9500243" cy="1055257"/>
          </a:xfrm>
        </p:spPr>
        <p:txBody>
          <a:bodyPr/>
          <a:lstStyle/>
          <a:p>
            <a:r>
              <a:rPr lang="nl-NL"/>
              <a:t>Klik om stijl te bewerken</a:t>
            </a:r>
            <a:endParaRPr lang="en-US"/>
          </a:p>
        </p:txBody>
      </p:sp>
      <p:sp>
        <p:nvSpPr>
          <p:cNvPr id="3" name="Vertical Text Placeholder 2">
            <a:extLst>
              <a:ext uri="{FF2B5EF4-FFF2-40B4-BE49-F238E27FC236}">
                <a16:creationId xmlns:a16="http://schemas.microsoft.com/office/drawing/2014/main" id="{EA073E1C-1D67-3A4D-8D84-A9953EDEC52D}"/>
              </a:ext>
            </a:extLst>
          </p:cNvPr>
          <p:cNvSpPr>
            <a:spLocks noGrp="1"/>
          </p:cNvSpPr>
          <p:nvPr>
            <p:ph type="body" orient="vert" idx="1"/>
          </p:nvPr>
        </p:nvSpPr>
        <p:spPr>
          <a:xfrm>
            <a:off x="9555892" y="1825625"/>
            <a:ext cx="1797908" cy="41243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Footer Placeholder 4">
            <a:extLst>
              <a:ext uri="{FF2B5EF4-FFF2-40B4-BE49-F238E27FC236}">
                <a16:creationId xmlns:a16="http://schemas.microsoft.com/office/drawing/2014/main" id="{8896895F-8491-1740-AAD7-B7E12DF5FC0B}"/>
              </a:ext>
            </a:extLst>
          </p:cNvPr>
          <p:cNvSpPr>
            <a:spLocks noGrp="1"/>
          </p:cNvSpPr>
          <p:nvPr>
            <p:ph type="ftr" sz="quarter" idx="11"/>
          </p:nvPr>
        </p:nvSpPr>
        <p:spPr>
          <a:xfrm>
            <a:off x="7754470" y="6257954"/>
            <a:ext cx="2720619" cy="365125"/>
          </a:xfrm>
        </p:spPr>
        <p:txBody>
          <a:bodyPr/>
          <a:lstStyle>
            <a:lvl1pPr algn="r">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8" name="Slide Number Placeholder 5">
            <a:extLst>
              <a:ext uri="{FF2B5EF4-FFF2-40B4-BE49-F238E27FC236}">
                <a16:creationId xmlns:a16="http://schemas.microsoft.com/office/drawing/2014/main" id="{9C5F36BC-35B4-294D-9A02-70EB3FDCE877}"/>
              </a:ext>
            </a:extLst>
          </p:cNvPr>
          <p:cNvSpPr>
            <a:spLocks noGrp="1"/>
          </p:cNvSpPr>
          <p:nvPr>
            <p:ph type="sldNum" sz="quarter" idx="12"/>
          </p:nvPr>
        </p:nvSpPr>
        <p:spPr>
          <a:xfrm>
            <a:off x="10567686" y="6257954"/>
            <a:ext cx="713089"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sp>
        <p:nvSpPr>
          <p:cNvPr id="13" name="Picture Placeholder 12">
            <a:extLst>
              <a:ext uri="{FF2B5EF4-FFF2-40B4-BE49-F238E27FC236}">
                <a16:creationId xmlns:a16="http://schemas.microsoft.com/office/drawing/2014/main" id="{BC80589C-68E1-2445-85AF-0839A7310837}"/>
              </a:ext>
            </a:extLst>
          </p:cNvPr>
          <p:cNvSpPr>
            <a:spLocks noGrp="1"/>
          </p:cNvSpPr>
          <p:nvPr>
            <p:ph type="pic" sz="quarter" idx="13"/>
          </p:nvPr>
        </p:nvSpPr>
        <p:spPr>
          <a:xfrm>
            <a:off x="911225" y="1825625"/>
            <a:ext cx="8553450" cy="4124325"/>
          </a:xfrm>
        </p:spPr>
        <p:txBody>
          <a:bodyPr anchor="ctr" anchorCtr="1"/>
          <a:lstStyle/>
          <a:p>
            <a:r>
              <a:rPr lang="nl-NL"/>
              <a:t>Klik op het pictogram als u een afbeelding wilt toevoegen</a:t>
            </a:r>
            <a:endParaRPr lang="en-US"/>
          </a:p>
        </p:txBody>
      </p:sp>
      <p:pic>
        <p:nvPicPr>
          <p:cNvPr id="11" name="Picture 10">
            <a:extLst>
              <a:ext uri="{FF2B5EF4-FFF2-40B4-BE49-F238E27FC236}">
                <a16:creationId xmlns:a16="http://schemas.microsoft.com/office/drawing/2014/main" id="{59937839-E6F5-0D40-8CD8-E39EFA833298}"/>
              </a:ext>
            </a:extLst>
          </p:cNvPr>
          <p:cNvPicPr>
            <a:picLocks noChangeAspect="1"/>
          </p:cNvPicPr>
          <p:nvPr/>
        </p:nvPicPr>
        <p:blipFill rotWithShape="1">
          <a:blip r:embed="rId2"/>
          <a:srcRect l="14242" t="54369" r="19211" b="29575"/>
          <a:stretch/>
        </p:blipFill>
        <p:spPr>
          <a:xfrm rot="5400000">
            <a:off x="9869214" y="3611666"/>
            <a:ext cx="4124326" cy="552241"/>
          </a:xfrm>
          <a:prstGeom prst="rect">
            <a:avLst/>
          </a:prstGeom>
        </p:spPr>
      </p:pic>
      <p:pic>
        <p:nvPicPr>
          <p:cNvPr id="9" name="Picture 8">
            <a:extLst>
              <a:ext uri="{FF2B5EF4-FFF2-40B4-BE49-F238E27FC236}">
                <a16:creationId xmlns:a16="http://schemas.microsoft.com/office/drawing/2014/main" id="{DA174694-4C4F-2844-BD08-89D1CB066BD9}"/>
              </a:ext>
            </a:extLst>
          </p:cNvPr>
          <p:cNvPicPr>
            <a:picLocks noChangeAspect="1"/>
          </p:cNvPicPr>
          <p:nvPr/>
        </p:nvPicPr>
        <p:blipFill>
          <a:blip r:embed="rId3"/>
          <a:stretch>
            <a:fillRect/>
          </a:stretch>
        </p:blipFill>
        <p:spPr>
          <a:xfrm>
            <a:off x="911225" y="6201879"/>
            <a:ext cx="749593" cy="421200"/>
          </a:xfrm>
          <a:prstGeom prst="rect">
            <a:avLst/>
          </a:prstGeom>
        </p:spPr>
      </p:pic>
    </p:spTree>
    <p:extLst>
      <p:ext uri="{BB962C8B-B14F-4D97-AF65-F5344CB8AC3E}">
        <p14:creationId xmlns:p14="http://schemas.microsoft.com/office/powerpoint/2010/main" val="363922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651A-E02E-194C-811A-596526444463}"/>
              </a:ext>
            </a:extLst>
          </p:cNvPr>
          <p:cNvSpPr>
            <a:spLocks noGrp="1"/>
          </p:cNvSpPr>
          <p:nvPr>
            <p:ph type="ctrTitle"/>
          </p:nvPr>
        </p:nvSpPr>
        <p:spPr>
          <a:xfrm>
            <a:off x="2250030" y="1613529"/>
            <a:ext cx="7518374" cy="2182159"/>
          </a:xfrm>
        </p:spPr>
        <p:txBody>
          <a:bodyPr anchor="b" anchorCtr="0">
            <a:normAutofit/>
          </a:bodyPr>
          <a:lstStyle>
            <a:lvl1pPr algn="l">
              <a:defRPr sz="4800">
                <a:solidFill>
                  <a:schemeClr val="tx1"/>
                </a:solidFill>
              </a:defRPr>
            </a:lvl1pPr>
          </a:lstStyle>
          <a:p>
            <a:r>
              <a:rPr lang="nl-NL"/>
              <a:t>Klik om stijl te bewerken</a:t>
            </a:r>
            <a:endParaRPr lang="en-US"/>
          </a:p>
        </p:txBody>
      </p:sp>
      <p:sp>
        <p:nvSpPr>
          <p:cNvPr id="3" name="Subtitle 2">
            <a:extLst>
              <a:ext uri="{FF2B5EF4-FFF2-40B4-BE49-F238E27FC236}">
                <a16:creationId xmlns:a16="http://schemas.microsoft.com/office/drawing/2014/main" id="{BBCFAFE9-F3A4-1645-9D35-AA450A3719E2}"/>
              </a:ext>
            </a:extLst>
          </p:cNvPr>
          <p:cNvSpPr>
            <a:spLocks noGrp="1"/>
          </p:cNvSpPr>
          <p:nvPr>
            <p:ph type="subTitle" idx="1"/>
          </p:nvPr>
        </p:nvSpPr>
        <p:spPr>
          <a:xfrm>
            <a:off x="2252354" y="3908503"/>
            <a:ext cx="7515995" cy="1331785"/>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pic>
        <p:nvPicPr>
          <p:cNvPr id="18" name="Picture 17">
            <a:extLst>
              <a:ext uri="{FF2B5EF4-FFF2-40B4-BE49-F238E27FC236}">
                <a16:creationId xmlns:a16="http://schemas.microsoft.com/office/drawing/2014/main" id="{07F73A46-37EE-9C4B-817D-287FB0423E13}"/>
              </a:ext>
            </a:extLst>
          </p:cNvPr>
          <p:cNvPicPr>
            <a:picLocks noChangeAspect="1"/>
          </p:cNvPicPr>
          <p:nvPr/>
        </p:nvPicPr>
        <p:blipFill rotWithShape="1">
          <a:blip r:embed="rId2"/>
          <a:srcRect t="23028" b="66543"/>
          <a:stretch/>
        </p:blipFill>
        <p:spPr>
          <a:xfrm>
            <a:off x="-1988821" y="5949950"/>
            <a:ext cx="16893699" cy="1331785"/>
          </a:xfrm>
          <a:prstGeom prst="rect">
            <a:avLst/>
          </a:prstGeom>
        </p:spPr>
      </p:pic>
      <p:pic>
        <p:nvPicPr>
          <p:cNvPr id="4" name="Picture 3">
            <a:extLst>
              <a:ext uri="{FF2B5EF4-FFF2-40B4-BE49-F238E27FC236}">
                <a16:creationId xmlns:a16="http://schemas.microsoft.com/office/drawing/2014/main" id="{3F224F32-43AD-C54F-AC59-149273A97218}"/>
              </a:ext>
            </a:extLst>
          </p:cNvPr>
          <p:cNvPicPr>
            <a:picLocks noChangeAspect="1"/>
          </p:cNvPicPr>
          <p:nvPr/>
        </p:nvPicPr>
        <p:blipFill>
          <a:blip r:embed="rId3"/>
          <a:stretch>
            <a:fillRect/>
          </a:stretch>
        </p:blipFill>
        <p:spPr>
          <a:xfrm>
            <a:off x="2357633" y="566691"/>
            <a:ext cx="1300576" cy="730800"/>
          </a:xfrm>
          <a:prstGeom prst="rect">
            <a:avLst/>
          </a:prstGeom>
        </p:spPr>
      </p:pic>
      <p:pic>
        <p:nvPicPr>
          <p:cNvPr id="6" name="Picture 5">
            <a:extLst>
              <a:ext uri="{FF2B5EF4-FFF2-40B4-BE49-F238E27FC236}">
                <a16:creationId xmlns:a16="http://schemas.microsoft.com/office/drawing/2014/main" id="{6EB9A58C-B12B-F545-9293-37CB3DA11ADC}"/>
              </a:ext>
            </a:extLst>
          </p:cNvPr>
          <p:cNvPicPr>
            <a:picLocks noChangeAspect="1"/>
          </p:cNvPicPr>
          <p:nvPr/>
        </p:nvPicPr>
        <p:blipFill>
          <a:blip r:embed="rId4"/>
          <a:stretch>
            <a:fillRect/>
          </a:stretch>
        </p:blipFill>
        <p:spPr>
          <a:xfrm>
            <a:off x="6301250" y="776072"/>
            <a:ext cx="3467100" cy="520700"/>
          </a:xfrm>
          <a:prstGeom prst="rect">
            <a:avLst/>
          </a:prstGeom>
        </p:spPr>
      </p:pic>
    </p:spTree>
    <p:extLst>
      <p:ext uri="{BB962C8B-B14F-4D97-AF65-F5344CB8AC3E}">
        <p14:creationId xmlns:p14="http://schemas.microsoft.com/office/powerpoint/2010/main" val="360576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1A3FE4-4A8F-7B4D-912E-E18469A0E061}"/>
              </a:ext>
            </a:extLst>
          </p:cNvPr>
          <p:cNvPicPr>
            <a:picLocks noChangeAspect="1"/>
          </p:cNvPicPr>
          <p:nvPr/>
        </p:nvPicPr>
        <p:blipFill rotWithShape="1">
          <a:blip r:embed="rId2"/>
          <a:srcRect l="62092" t="37011" r="24049" b="31094"/>
          <a:stretch/>
        </p:blipFill>
        <p:spPr>
          <a:xfrm>
            <a:off x="0" y="-625837"/>
            <a:ext cx="4554084" cy="7592949"/>
          </a:xfrm>
          <a:prstGeom prst="rect">
            <a:avLst/>
          </a:prstGeom>
        </p:spPr>
      </p:pic>
      <p:sp>
        <p:nvSpPr>
          <p:cNvPr id="10" name="Picture Placeholder 9">
            <a:extLst>
              <a:ext uri="{FF2B5EF4-FFF2-40B4-BE49-F238E27FC236}">
                <a16:creationId xmlns:a16="http://schemas.microsoft.com/office/drawing/2014/main" id="{8FA61BD2-C709-3446-A449-46FC72A268DE}"/>
              </a:ext>
            </a:extLst>
          </p:cNvPr>
          <p:cNvSpPr>
            <a:spLocks noGrp="1"/>
          </p:cNvSpPr>
          <p:nvPr>
            <p:ph type="pic" sz="quarter" idx="13"/>
          </p:nvPr>
        </p:nvSpPr>
        <p:spPr>
          <a:xfrm>
            <a:off x="340961" y="340963"/>
            <a:ext cx="3638579" cy="6285186"/>
          </a:xfrm>
        </p:spPr>
        <p:txBody>
          <a:bodyPr/>
          <a:lstStyle/>
          <a:p>
            <a:r>
              <a:rPr lang="nl-NL"/>
              <a:t>Klik op het pictogram als u een afbeelding wilt toevoegen</a:t>
            </a:r>
            <a:endParaRPr lang="en-US"/>
          </a:p>
        </p:txBody>
      </p:sp>
      <p:sp>
        <p:nvSpPr>
          <p:cNvPr id="2" name="Title 1">
            <a:extLst>
              <a:ext uri="{FF2B5EF4-FFF2-40B4-BE49-F238E27FC236}">
                <a16:creationId xmlns:a16="http://schemas.microsoft.com/office/drawing/2014/main" id="{AE9E651A-E02E-194C-811A-596526444463}"/>
              </a:ext>
            </a:extLst>
          </p:cNvPr>
          <p:cNvSpPr>
            <a:spLocks noGrp="1"/>
          </p:cNvSpPr>
          <p:nvPr>
            <p:ph type="ctrTitle"/>
          </p:nvPr>
        </p:nvSpPr>
        <p:spPr>
          <a:xfrm>
            <a:off x="4895045" y="2729345"/>
            <a:ext cx="4801211" cy="2253947"/>
          </a:xfrm>
        </p:spPr>
        <p:txBody>
          <a:bodyPr anchor="b" anchorCtr="0">
            <a:normAutofit/>
          </a:bodyPr>
          <a:lstStyle>
            <a:lvl1pPr algn="l">
              <a:defRPr sz="4800"/>
            </a:lvl1pPr>
          </a:lstStyle>
          <a:p>
            <a:r>
              <a:rPr lang="nl-NL"/>
              <a:t>Klik om stijl te bewerken</a:t>
            </a:r>
            <a:endParaRPr lang="en-US"/>
          </a:p>
        </p:txBody>
      </p:sp>
      <p:sp>
        <p:nvSpPr>
          <p:cNvPr id="3" name="Subtitle 2">
            <a:extLst>
              <a:ext uri="{FF2B5EF4-FFF2-40B4-BE49-F238E27FC236}">
                <a16:creationId xmlns:a16="http://schemas.microsoft.com/office/drawing/2014/main" id="{BBCFAFE9-F3A4-1645-9D35-AA450A3719E2}"/>
              </a:ext>
            </a:extLst>
          </p:cNvPr>
          <p:cNvSpPr>
            <a:spLocks noGrp="1"/>
          </p:cNvSpPr>
          <p:nvPr>
            <p:ph type="subTitle" idx="1"/>
          </p:nvPr>
        </p:nvSpPr>
        <p:spPr>
          <a:xfrm>
            <a:off x="4895045" y="5103141"/>
            <a:ext cx="4801211" cy="846810"/>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5" name="Footer Placeholder 4">
            <a:extLst>
              <a:ext uri="{FF2B5EF4-FFF2-40B4-BE49-F238E27FC236}">
                <a16:creationId xmlns:a16="http://schemas.microsoft.com/office/drawing/2014/main" id="{622805E3-95BE-434C-8BFC-E09BC792D813}"/>
              </a:ext>
            </a:extLst>
          </p:cNvPr>
          <p:cNvSpPr>
            <a:spLocks noGrp="1"/>
          </p:cNvSpPr>
          <p:nvPr>
            <p:ph type="ftr" sz="quarter" idx="11"/>
          </p:nvPr>
        </p:nvSpPr>
        <p:spPr>
          <a:xfrm>
            <a:off x="5030543" y="6069800"/>
            <a:ext cx="4114800"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5CAF1B4C-B127-AA44-97D5-B468A9C6601F}"/>
              </a:ext>
            </a:extLst>
          </p:cNvPr>
          <p:cNvSpPr>
            <a:spLocks noGrp="1"/>
          </p:cNvSpPr>
          <p:nvPr>
            <p:ph type="sldNum" sz="quarter" idx="12"/>
          </p:nvPr>
        </p:nvSpPr>
        <p:spPr>
          <a:xfrm>
            <a:off x="10657113" y="6069800"/>
            <a:ext cx="623661"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13" name="Picture 12">
            <a:extLst>
              <a:ext uri="{FF2B5EF4-FFF2-40B4-BE49-F238E27FC236}">
                <a16:creationId xmlns:a16="http://schemas.microsoft.com/office/drawing/2014/main" id="{E9131D3A-A6D7-514D-AA50-4FE3B41C3CB9}"/>
              </a:ext>
            </a:extLst>
          </p:cNvPr>
          <p:cNvPicPr>
            <a:picLocks noChangeAspect="1"/>
          </p:cNvPicPr>
          <p:nvPr/>
        </p:nvPicPr>
        <p:blipFill>
          <a:blip r:embed="rId3"/>
          <a:stretch>
            <a:fillRect/>
          </a:stretch>
        </p:blipFill>
        <p:spPr>
          <a:xfrm>
            <a:off x="5031154" y="566691"/>
            <a:ext cx="1300576" cy="730800"/>
          </a:xfrm>
          <a:prstGeom prst="rect">
            <a:avLst/>
          </a:prstGeom>
        </p:spPr>
      </p:pic>
      <p:pic>
        <p:nvPicPr>
          <p:cNvPr id="7" name="Picture 6">
            <a:extLst>
              <a:ext uri="{FF2B5EF4-FFF2-40B4-BE49-F238E27FC236}">
                <a16:creationId xmlns:a16="http://schemas.microsoft.com/office/drawing/2014/main" id="{2FF0F5A0-B955-984D-99D2-0201D5345425}"/>
              </a:ext>
            </a:extLst>
          </p:cNvPr>
          <p:cNvPicPr>
            <a:picLocks noChangeAspect="1"/>
          </p:cNvPicPr>
          <p:nvPr/>
        </p:nvPicPr>
        <p:blipFill>
          <a:blip r:embed="rId4"/>
          <a:stretch>
            <a:fillRect/>
          </a:stretch>
        </p:blipFill>
        <p:spPr>
          <a:xfrm>
            <a:off x="7813674" y="776791"/>
            <a:ext cx="3467100" cy="520700"/>
          </a:xfrm>
          <a:prstGeom prst="rect">
            <a:avLst/>
          </a:prstGeom>
        </p:spPr>
      </p:pic>
    </p:spTree>
    <p:extLst>
      <p:ext uri="{BB962C8B-B14F-4D97-AF65-F5344CB8AC3E}">
        <p14:creationId xmlns:p14="http://schemas.microsoft.com/office/powerpoint/2010/main" val="233702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651A-E02E-194C-811A-596526444463}"/>
              </a:ext>
            </a:extLst>
          </p:cNvPr>
          <p:cNvSpPr>
            <a:spLocks noGrp="1"/>
          </p:cNvSpPr>
          <p:nvPr>
            <p:ph type="ctrTitle"/>
          </p:nvPr>
        </p:nvSpPr>
        <p:spPr>
          <a:xfrm>
            <a:off x="911224" y="2619214"/>
            <a:ext cx="4606173" cy="2352896"/>
          </a:xfrm>
        </p:spPr>
        <p:txBody>
          <a:bodyPr anchor="t" anchorCtr="0">
            <a:normAutofit/>
          </a:bodyPr>
          <a:lstStyle>
            <a:lvl1pPr algn="l">
              <a:defRPr sz="4800">
                <a:solidFill>
                  <a:schemeClr val="tx1"/>
                </a:solidFill>
              </a:defRPr>
            </a:lvl1pPr>
          </a:lstStyle>
          <a:p>
            <a:r>
              <a:rPr lang="nl-NL"/>
              <a:t>Klik om stijl te bewerken</a:t>
            </a:r>
            <a:endParaRPr lang="en-US"/>
          </a:p>
        </p:txBody>
      </p:sp>
      <p:sp>
        <p:nvSpPr>
          <p:cNvPr id="3" name="Subtitle 2">
            <a:extLst>
              <a:ext uri="{FF2B5EF4-FFF2-40B4-BE49-F238E27FC236}">
                <a16:creationId xmlns:a16="http://schemas.microsoft.com/office/drawing/2014/main" id="{BBCFAFE9-F3A4-1645-9D35-AA450A3719E2}"/>
              </a:ext>
            </a:extLst>
          </p:cNvPr>
          <p:cNvSpPr>
            <a:spLocks noGrp="1"/>
          </p:cNvSpPr>
          <p:nvPr>
            <p:ph type="subTitle" idx="1"/>
          </p:nvPr>
        </p:nvSpPr>
        <p:spPr>
          <a:xfrm>
            <a:off x="911225" y="5153891"/>
            <a:ext cx="4606171" cy="792256"/>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5" name="Footer Placeholder 4">
            <a:extLst>
              <a:ext uri="{FF2B5EF4-FFF2-40B4-BE49-F238E27FC236}">
                <a16:creationId xmlns:a16="http://schemas.microsoft.com/office/drawing/2014/main" id="{622805E3-95BE-434C-8BFC-E09BC792D813}"/>
              </a:ext>
            </a:extLst>
          </p:cNvPr>
          <p:cNvSpPr>
            <a:spLocks noGrp="1"/>
          </p:cNvSpPr>
          <p:nvPr>
            <p:ph type="ftr" sz="quarter" idx="11"/>
          </p:nvPr>
        </p:nvSpPr>
        <p:spPr>
          <a:xfrm>
            <a:off x="915743" y="6143250"/>
            <a:ext cx="4114800"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5CAF1B4C-B127-AA44-97D5-B468A9C6601F}"/>
              </a:ext>
            </a:extLst>
          </p:cNvPr>
          <p:cNvSpPr>
            <a:spLocks noGrp="1"/>
          </p:cNvSpPr>
          <p:nvPr>
            <p:ph type="sldNum" sz="quarter" idx="12"/>
          </p:nvPr>
        </p:nvSpPr>
        <p:spPr>
          <a:xfrm>
            <a:off x="10509813" y="6143250"/>
            <a:ext cx="770961"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11" name="Picture 10">
            <a:extLst>
              <a:ext uri="{FF2B5EF4-FFF2-40B4-BE49-F238E27FC236}">
                <a16:creationId xmlns:a16="http://schemas.microsoft.com/office/drawing/2014/main" id="{F3A82EFA-DEB7-914F-990B-497FD982F846}"/>
              </a:ext>
            </a:extLst>
          </p:cNvPr>
          <p:cNvPicPr>
            <a:picLocks noChangeAspect="1"/>
          </p:cNvPicPr>
          <p:nvPr/>
        </p:nvPicPr>
        <p:blipFill>
          <a:blip r:embed="rId2"/>
          <a:stretch>
            <a:fillRect/>
          </a:stretch>
        </p:blipFill>
        <p:spPr>
          <a:xfrm>
            <a:off x="5030543" y="572944"/>
            <a:ext cx="1295718" cy="727822"/>
          </a:xfrm>
          <a:prstGeom prst="rect">
            <a:avLst/>
          </a:prstGeom>
        </p:spPr>
      </p:pic>
      <p:sp>
        <p:nvSpPr>
          <p:cNvPr id="13" name="TextBox 12">
            <a:extLst>
              <a:ext uri="{FF2B5EF4-FFF2-40B4-BE49-F238E27FC236}">
                <a16:creationId xmlns:a16="http://schemas.microsoft.com/office/drawing/2014/main" id="{2804E1D0-E8E9-A749-8827-D85460CC7780}"/>
              </a:ext>
            </a:extLst>
          </p:cNvPr>
          <p:cNvSpPr txBox="1"/>
          <p:nvPr/>
        </p:nvSpPr>
        <p:spPr>
          <a:xfrm>
            <a:off x="9693285" y="750192"/>
            <a:ext cx="1927655" cy="584775"/>
          </a:xfrm>
          <a:prstGeom prst="rect">
            <a:avLst/>
          </a:prstGeom>
          <a:noFill/>
        </p:spPr>
        <p:txBody>
          <a:bodyPr wrap="square" rtlCol="0">
            <a:spAutoFit/>
          </a:bodyPr>
          <a:lstStyle/>
          <a:p>
            <a:r>
              <a:rPr lang="en-US" sz="1600" b="0" i="0" err="1">
                <a:solidFill>
                  <a:schemeClr val="bg1"/>
                </a:solidFill>
                <a:latin typeface="Periodico Display ExtraLight" panose="02000504070000020004" pitchFamily="2" charset="77"/>
              </a:rPr>
              <a:t>Hier</a:t>
            </a:r>
            <a:r>
              <a:rPr lang="en-US" sz="1600" b="0" i="0">
                <a:solidFill>
                  <a:schemeClr val="bg1"/>
                </a:solidFill>
                <a:latin typeface="Periodico Display ExtraLight" panose="02000504070000020004" pitchFamily="2" charset="77"/>
              </a:rPr>
              <a:t> </a:t>
            </a:r>
            <a:r>
              <a:rPr lang="en-US" sz="1600" b="0" i="0" err="1">
                <a:solidFill>
                  <a:schemeClr val="bg1"/>
                </a:solidFill>
                <a:latin typeface="Periodico Display ExtraLight" panose="02000504070000020004" pitchFamily="2" charset="77"/>
              </a:rPr>
              <a:t>komt</a:t>
            </a:r>
            <a:r>
              <a:rPr lang="en-US" sz="1600" b="0" i="0">
                <a:solidFill>
                  <a:schemeClr val="bg1"/>
                </a:solidFill>
                <a:latin typeface="Periodico Display ExtraLight" panose="02000504070000020004" pitchFamily="2" charset="77"/>
              </a:rPr>
              <a:t> de</a:t>
            </a:r>
          </a:p>
          <a:p>
            <a:r>
              <a:rPr lang="en-US" sz="1600" b="1" i="1">
                <a:solidFill>
                  <a:schemeClr val="bg1"/>
                </a:solidFill>
                <a:latin typeface="Periodico Display SemiBold" panose="02000504080000020004" pitchFamily="2" charset="77"/>
              </a:rPr>
              <a:t>pay-off</a:t>
            </a:r>
            <a:r>
              <a:rPr lang="en-US" sz="1600" b="0" i="0">
                <a:solidFill>
                  <a:schemeClr val="bg1"/>
                </a:solidFill>
                <a:latin typeface="Periodico Display ExtraLight" panose="02000504070000020004" pitchFamily="2" charset="77"/>
              </a:rPr>
              <a:t> van SLO</a:t>
            </a:r>
          </a:p>
        </p:txBody>
      </p:sp>
      <p:sp>
        <p:nvSpPr>
          <p:cNvPr id="14" name="Parallelogram 13">
            <a:extLst>
              <a:ext uri="{FF2B5EF4-FFF2-40B4-BE49-F238E27FC236}">
                <a16:creationId xmlns:a16="http://schemas.microsoft.com/office/drawing/2014/main" id="{1E177D2E-2B57-0B4D-B234-3D37BB2F2C54}"/>
              </a:ext>
            </a:extLst>
          </p:cNvPr>
          <p:cNvSpPr/>
          <p:nvPr/>
        </p:nvSpPr>
        <p:spPr>
          <a:xfrm>
            <a:off x="9803157" y="532187"/>
            <a:ext cx="148015" cy="174657"/>
          </a:xfrm>
          <a:prstGeom prst="parallelogram">
            <a:avLst>
              <a:gd name="adj" fmla="val 76618"/>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601789F-F525-984D-B360-102424F7D7E6}"/>
              </a:ext>
            </a:extLst>
          </p:cNvPr>
          <p:cNvPicPr>
            <a:picLocks noChangeAspect="1"/>
          </p:cNvPicPr>
          <p:nvPr/>
        </p:nvPicPr>
        <p:blipFill rotWithShape="1">
          <a:blip r:embed="rId3"/>
          <a:srcRect l="9081" t="16984" r="3183" b="47619"/>
          <a:stretch/>
        </p:blipFill>
        <p:spPr>
          <a:xfrm>
            <a:off x="-173567" y="-922476"/>
            <a:ext cx="12539132" cy="3661051"/>
          </a:xfrm>
          <a:prstGeom prst="rect">
            <a:avLst/>
          </a:prstGeom>
        </p:spPr>
      </p:pic>
      <p:sp>
        <p:nvSpPr>
          <p:cNvPr id="10" name="Picture Placeholder 9">
            <a:extLst>
              <a:ext uri="{FF2B5EF4-FFF2-40B4-BE49-F238E27FC236}">
                <a16:creationId xmlns:a16="http://schemas.microsoft.com/office/drawing/2014/main" id="{8FA61BD2-C709-3446-A449-46FC72A268DE}"/>
              </a:ext>
            </a:extLst>
          </p:cNvPr>
          <p:cNvSpPr>
            <a:spLocks noGrp="1"/>
          </p:cNvSpPr>
          <p:nvPr>
            <p:ph type="pic" sz="quarter" idx="13"/>
          </p:nvPr>
        </p:nvSpPr>
        <p:spPr>
          <a:xfrm>
            <a:off x="5796366" y="349626"/>
            <a:ext cx="5484408" cy="4222374"/>
          </a:xfrm>
        </p:spPr>
        <p:txBody>
          <a:bodyPr anchor="ctr"/>
          <a:lstStyle>
            <a:lvl1pPr algn="ctr">
              <a:defRPr b="0" i="0">
                <a:solidFill>
                  <a:schemeClr val="bg1"/>
                </a:solidFill>
              </a:defRPr>
            </a:lvl1pPr>
          </a:lstStyle>
          <a:p>
            <a:r>
              <a:rPr lang="nl-NL"/>
              <a:t>Klik op het pictogram als u een afbeelding wilt toevoegen</a:t>
            </a:r>
            <a:endParaRPr lang="en-US"/>
          </a:p>
        </p:txBody>
      </p:sp>
      <p:pic>
        <p:nvPicPr>
          <p:cNvPr id="16" name="Picture 15">
            <a:extLst>
              <a:ext uri="{FF2B5EF4-FFF2-40B4-BE49-F238E27FC236}">
                <a16:creationId xmlns:a16="http://schemas.microsoft.com/office/drawing/2014/main" id="{16025298-B15D-124B-8692-8A0904DD30B3}"/>
              </a:ext>
            </a:extLst>
          </p:cNvPr>
          <p:cNvPicPr>
            <a:picLocks noChangeAspect="1"/>
          </p:cNvPicPr>
          <p:nvPr/>
        </p:nvPicPr>
        <p:blipFill>
          <a:blip r:embed="rId4"/>
          <a:stretch>
            <a:fillRect/>
          </a:stretch>
        </p:blipFill>
        <p:spPr>
          <a:xfrm>
            <a:off x="9980198" y="5220792"/>
            <a:ext cx="1300576" cy="730800"/>
          </a:xfrm>
          <a:prstGeom prst="rect">
            <a:avLst/>
          </a:prstGeom>
        </p:spPr>
      </p:pic>
    </p:spTree>
    <p:extLst>
      <p:ext uri="{BB962C8B-B14F-4D97-AF65-F5344CB8AC3E}">
        <p14:creationId xmlns:p14="http://schemas.microsoft.com/office/powerpoint/2010/main" val="369533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DC67-9780-6743-9E4F-F5C309E6752C}"/>
              </a:ext>
            </a:extLst>
          </p:cNvPr>
          <p:cNvSpPr>
            <a:spLocks noGrp="1"/>
          </p:cNvSpPr>
          <p:nvPr>
            <p:ph type="title"/>
          </p:nvPr>
        </p:nvSpPr>
        <p:spPr>
          <a:xfrm>
            <a:off x="838200" y="1825624"/>
            <a:ext cx="3943662" cy="1846965"/>
          </a:xfrm>
        </p:spPr>
        <p:txBody>
          <a:bodyPr anchor="t" anchorCtr="0"/>
          <a:lstStyle/>
          <a:p>
            <a:r>
              <a:rPr lang="nl-NL"/>
              <a:t>Klik om stijl te bewerken</a:t>
            </a:r>
            <a:endParaRPr lang="en-US"/>
          </a:p>
        </p:txBody>
      </p:sp>
      <p:sp>
        <p:nvSpPr>
          <p:cNvPr id="3" name="Content Placeholder 2">
            <a:extLst>
              <a:ext uri="{FF2B5EF4-FFF2-40B4-BE49-F238E27FC236}">
                <a16:creationId xmlns:a16="http://schemas.microsoft.com/office/drawing/2014/main" id="{41334B7C-FA3E-3A4F-AA98-CCCD803A6AD4}"/>
              </a:ext>
            </a:extLst>
          </p:cNvPr>
          <p:cNvSpPr>
            <a:spLocks noGrp="1"/>
          </p:cNvSpPr>
          <p:nvPr>
            <p:ph idx="1"/>
          </p:nvPr>
        </p:nvSpPr>
        <p:spPr>
          <a:xfrm>
            <a:off x="4937760" y="1918010"/>
            <a:ext cx="6416040" cy="4031941"/>
          </a:xfrm>
        </p:spPr>
        <p:txBody>
          <a:bodyPr>
            <a:normAutofit/>
          </a:bodyPr>
          <a:lstStyle>
            <a:lvl1pPr>
              <a:defRPr sz="18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Footer Placeholder 4">
            <a:extLst>
              <a:ext uri="{FF2B5EF4-FFF2-40B4-BE49-F238E27FC236}">
                <a16:creationId xmlns:a16="http://schemas.microsoft.com/office/drawing/2014/main" id="{FF04B925-BE1E-E24E-A9CA-3D2B4FABEEED}"/>
              </a:ext>
            </a:extLst>
          </p:cNvPr>
          <p:cNvSpPr>
            <a:spLocks noGrp="1"/>
          </p:cNvSpPr>
          <p:nvPr>
            <p:ph type="ftr" sz="quarter" idx="11"/>
          </p:nvPr>
        </p:nvSpPr>
        <p:spPr>
          <a:xfrm>
            <a:off x="838200"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3" name="Slide Number Placeholder 5">
            <a:extLst>
              <a:ext uri="{FF2B5EF4-FFF2-40B4-BE49-F238E27FC236}">
                <a16:creationId xmlns:a16="http://schemas.microsoft.com/office/drawing/2014/main" id="{DC21FC59-0217-3345-8382-1A594D9F1948}"/>
              </a:ext>
            </a:extLst>
          </p:cNvPr>
          <p:cNvSpPr>
            <a:spLocks noGrp="1"/>
          </p:cNvSpPr>
          <p:nvPr>
            <p:ph type="sldNum" sz="quarter" idx="12"/>
          </p:nvPr>
        </p:nvSpPr>
        <p:spPr>
          <a:xfrm>
            <a:off x="10417215" y="6257954"/>
            <a:ext cx="863560"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5" name="Picture 4">
            <a:extLst>
              <a:ext uri="{FF2B5EF4-FFF2-40B4-BE49-F238E27FC236}">
                <a16:creationId xmlns:a16="http://schemas.microsoft.com/office/drawing/2014/main" id="{6B5587C0-FE6F-3444-9F8E-D279D3FA5BF8}"/>
              </a:ext>
            </a:extLst>
          </p:cNvPr>
          <p:cNvPicPr>
            <a:picLocks noChangeAspect="1"/>
          </p:cNvPicPr>
          <p:nvPr/>
        </p:nvPicPr>
        <p:blipFill rotWithShape="1">
          <a:blip r:embed="rId2"/>
          <a:srcRect l="3493" t="54369" r="19211" b="29575"/>
          <a:stretch/>
        </p:blipFill>
        <p:spPr>
          <a:xfrm>
            <a:off x="-8635" y="484650"/>
            <a:ext cx="4790497" cy="552241"/>
          </a:xfrm>
          <a:prstGeom prst="rect">
            <a:avLst/>
          </a:prstGeom>
        </p:spPr>
      </p:pic>
      <p:sp>
        <p:nvSpPr>
          <p:cNvPr id="11" name="Text Placeholder 2">
            <a:extLst>
              <a:ext uri="{FF2B5EF4-FFF2-40B4-BE49-F238E27FC236}">
                <a16:creationId xmlns:a16="http://schemas.microsoft.com/office/drawing/2014/main" id="{49E95C1F-2C36-964A-AE22-1A91FD00D6B1}"/>
              </a:ext>
            </a:extLst>
          </p:cNvPr>
          <p:cNvSpPr>
            <a:spLocks noGrp="1"/>
          </p:cNvSpPr>
          <p:nvPr>
            <p:ph type="body" idx="13"/>
          </p:nvPr>
        </p:nvSpPr>
        <p:spPr>
          <a:xfrm>
            <a:off x="839788" y="3781586"/>
            <a:ext cx="3942074" cy="2168364"/>
          </a:xfrm>
        </p:spPr>
        <p:txBody>
          <a:bodyPr anchor="t">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pic>
        <p:nvPicPr>
          <p:cNvPr id="9" name="Picture 8">
            <a:extLst>
              <a:ext uri="{FF2B5EF4-FFF2-40B4-BE49-F238E27FC236}">
                <a16:creationId xmlns:a16="http://schemas.microsoft.com/office/drawing/2014/main" id="{09D8A3FA-6E43-164E-8D3C-BD8E9C94CBD9}"/>
              </a:ext>
            </a:extLst>
          </p:cNvPr>
          <p:cNvPicPr>
            <a:picLocks noChangeAspect="1"/>
          </p:cNvPicPr>
          <p:nvPr/>
        </p:nvPicPr>
        <p:blipFill>
          <a:blip r:embed="rId3"/>
          <a:stretch>
            <a:fillRect/>
          </a:stretch>
        </p:blipFill>
        <p:spPr>
          <a:xfrm>
            <a:off x="10533070" y="484650"/>
            <a:ext cx="749593" cy="421200"/>
          </a:xfrm>
          <a:prstGeom prst="rect">
            <a:avLst/>
          </a:prstGeom>
        </p:spPr>
      </p:pic>
    </p:spTree>
    <p:extLst>
      <p:ext uri="{BB962C8B-B14F-4D97-AF65-F5344CB8AC3E}">
        <p14:creationId xmlns:p14="http://schemas.microsoft.com/office/powerpoint/2010/main" val="45820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32B515-3FBE-0C45-991A-4E4CE2453530}"/>
              </a:ext>
            </a:extLst>
          </p:cNvPr>
          <p:cNvSpPr/>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9DC67-9780-6743-9E4F-F5C309E6752C}"/>
              </a:ext>
            </a:extLst>
          </p:cNvPr>
          <p:cNvSpPr>
            <a:spLocks noGrp="1"/>
          </p:cNvSpPr>
          <p:nvPr>
            <p:ph type="title"/>
          </p:nvPr>
        </p:nvSpPr>
        <p:spPr>
          <a:xfrm>
            <a:off x="838200" y="1969682"/>
            <a:ext cx="3722225" cy="1920391"/>
          </a:xfrm>
        </p:spPr>
        <p:txBody>
          <a:bodyPr anchor="b"/>
          <a:lstStyle>
            <a:lvl1pPr>
              <a:defRPr>
                <a:solidFill>
                  <a:schemeClr val="bg1"/>
                </a:solidFill>
              </a:defRPr>
            </a:lvl1pPr>
          </a:lstStyle>
          <a:p>
            <a:r>
              <a:rPr lang="nl-NL"/>
              <a:t>Klik om stijl te bewerken</a:t>
            </a:r>
            <a:endParaRPr lang="en-US"/>
          </a:p>
        </p:txBody>
      </p:sp>
      <p:sp>
        <p:nvSpPr>
          <p:cNvPr id="3" name="Content Placeholder 2">
            <a:extLst>
              <a:ext uri="{FF2B5EF4-FFF2-40B4-BE49-F238E27FC236}">
                <a16:creationId xmlns:a16="http://schemas.microsoft.com/office/drawing/2014/main" id="{41334B7C-FA3E-3A4F-AA98-CCCD803A6AD4}"/>
              </a:ext>
            </a:extLst>
          </p:cNvPr>
          <p:cNvSpPr>
            <a:spLocks noGrp="1"/>
          </p:cNvSpPr>
          <p:nvPr>
            <p:ph idx="1"/>
          </p:nvPr>
        </p:nvSpPr>
        <p:spPr>
          <a:xfrm>
            <a:off x="4936528" y="1969682"/>
            <a:ext cx="6417271" cy="398026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a:extLst>
              <a:ext uri="{FF2B5EF4-FFF2-40B4-BE49-F238E27FC236}">
                <a16:creationId xmlns:a16="http://schemas.microsoft.com/office/drawing/2014/main" id="{18923485-DB96-F649-8191-0AEED892DED3}"/>
              </a:ext>
            </a:extLst>
          </p:cNvPr>
          <p:cNvSpPr>
            <a:spLocks noGrp="1"/>
          </p:cNvSpPr>
          <p:nvPr>
            <p:ph type="ftr" sz="quarter" idx="11"/>
          </p:nvPr>
        </p:nvSpPr>
        <p:spPr>
          <a:xfrm>
            <a:off x="826434"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40117914-F569-694D-B248-6D11A1C31BB5}"/>
              </a:ext>
            </a:extLst>
          </p:cNvPr>
          <p:cNvSpPr>
            <a:spLocks noGrp="1"/>
          </p:cNvSpPr>
          <p:nvPr>
            <p:ph type="sldNum" sz="quarter" idx="12"/>
          </p:nvPr>
        </p:nvSpPr>
        <p:spPr>
          <a:xfrm>
            <a:off x="10382491" y="6257954"/>
            <a:ext cx="898284"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sp>
        <p:nvSpPr>
          <p:cNvPr id="9" name="Text Placeholder 2">
            <a:extLst>
              <a:ext uri="{FF2B5EF4-FFF2-40B4-BE49-F238E27FC236}">
                <a16:creationId xmlns:a16="http://schemas.microsoft.com/office/drawing/2014/main" id="{3E49BB0C-E056-7C44-B9C7-25825D6B50D3}"/>
              </a:ext>
            </a:extLst>
          </p:cNvPr>
          <p:cNvSpPr>
            <a:spLocks noGrp="1"/>
          </p:cNvSpPr>
          <p:nvPr>
            <p:ph type="body" idx="13"/>
          </p:nvPr>
        </p:nvSpPr>
        <p:spPr>
          <a:xfrm>
            <a:off x="839788" y="4029558"/>
            <a:ext cx="3720637" cy="1920391"/>
          </a:xfrm>
        </p:spPr>
        <p:txBody>
          <a:bodyPr anchor="t">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pic>
        <p:nvPicPr>
          <p:cNvPr id="15" name="Picture 14">
            <a:extLst>
              <a:ext uri="{FF2B5EF4-FFF2-40B4-BE49-F238E27FC236}">
                <a16:creationId xmlns:a16="http://schemas.microsoft.com/office/drawing/2014/main" id="{D2D62E1D-1A09-5446-ABB6-5DB7A8C59FEF}"/>
              </a:ext>
            </a:extLst>
          </p:cNvPr>
          <p:cNvPicPr>
            <a:picLocks noChangeAspect="1"/>
          </p:cNvPicPr>
          <p:nvPr/>
        </p:nvPicPr>
        <p:blipFill rotWithShape="1">
          <a:blip r:embed="rId2"/>
          <a:srcRect l="3493" t="54369" r="19211" b="29575"/>
          <a:stretch/>
        </p:blipFill>
        <p:spPr>
          <a:xfrm>
            <a:off x="-8635" y="543770"/>
            <a:ext cx="4790497" cy="552241"/>
          </a:xfrm>
          <a:prstGeom prst="rect">
            <a:avLst/>
          </a:prstGeom>
        </p:spPr>
      </p:pic>
      <p:pic>
        <p:nvPicPr>
          <p:cNvPr id="11" name="Picture 10">
            <a:extLst>
              <a:ext uri="{FF2B5EF4-FFF2-40B4-BE49-F238E27FC236}">
                <a16:creationId xmlns:a16="http://schemas.microsoft.com/office/drawing/2014/main" id="{3E6E7ED3-ACE5-5B42-BF94-A332C695A219}"/>
              </a:ext>
            </a:extLst>
          </p:cNvPr>
          <p:cNvPicPr>
            <a:picLocks noChangeAspect="1"/>
          </p:cNvPicPr>
          <p:nvPr/>
        </p:nvPicPr>
        <p:blipFill>
          <a:blip r:embed="rId3"/>
          <a:stretch>
            <a:fillRect/>
          </a:stretch>
        </p:blipFill>
        <p:spPr>
          <a:xfrm>
            <a:off x="10530926" y="481399"/>
            <a:ext cx="749593" cy="421200"/>
          </a:xfrm>
          <a:prstGeom prst="rect">
            <a:avLst/>
          </a:prstGeom>
        </p:spPr>
      </p:pic>
    </p:spTree>
    <p:extLst>
      <p:ext uri="{BB962C8B-B14F-4D97-AF65-F5344CB8AC3E}">
        <p14:creationId xmlns:p14="http://schemas.microsoft.com/office/powerpoint/2010/main" val="93227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EED151-CAA3-E94C-B188-C60234145302}"/>
              </a:ext>
            </a:extLst>
          </p:cNvPr>
          <p:cNvPicPr>
            <a:picLocks noChangeAspect="1"/>
          </p:cNvPicPr>
          <p:nvPr/>
        </p:nvPicPr>
        <p:blipFill rotWithShape="1">
          <a:blip r:embed="rId2"/>
          <a:srcRect l="9081" t="16984" r="3183" b="47619"/>
          <a:stretch/>
        </p:blipFill>
        <p:spPr>
          <a:xfrm>
            <a:off x="-173567" y="-1373939"/>
            <a:ext cx="12539132" cy="3661051"/>
          </a:xfrm>
          <a:prstGeom prst="rect">
            <a:avLst/>
          </a:prstGeom>
        </p:spPr>
      </p:pic>
      <p:sp>
        <p:nvSpPr>
          <p:cNvPr id="2" name="Title 1">
            <a:extLst>
              <a:ext uri="{FF2B5EF4-FFF2-40B4-BE49-F238E27FC236}">
                <a16:creationId xmlns:a16="http://schemas.microsoft.com/office/drawing/2014/main" id="{618BEC96-629F-DF4B-B490-19C0B23A7DBD}"/>
              </a:ext>
            </a:extLst>
          </p:cNvPr>
          <p:cNvSpPr>
            <a:spLocks noGrp="1"/>
          </p:cNvSpPr>
          <p:nvPr>
            <p:ph type="title"/>
          </p:nvPr>
        </p:nvSpPr>
        <p:spPr>
          <a:xfrm>
            <a:off x="2025570" y="2231799"/>
            <a:ext cx="8140860" cy="1360488"/>
          </a:xfrm>
        </p:spPr>
        <p:txBody>
          <a:bodyPr anchor="b">
            <a:normAutofit/>
          </a:bodyPr>
          <a:lstStyle>
            <a:lvl1pPr algn="ctr">
              <a:defRPr sz="4800"/>
            </a:lvl1pPr>
          </a:lstStyle>
          <a:p>
            <a:r>
              <a:rPr lang="nl-NL"/>
              <a:t>Klik om stijl te bewerken</a:t>
            </a:r>
            <a:endParaRPr lang="en-US"/>
          </a:p>
        </p:txBody>
      </p:sp>
      <p:sp>
        <p:nvSpPr>
          <p:cNvPr id="3" name="Text Placeholder 2">
            <a:extLst>
              <a:ext uri="{FF2B5EF4-FFF2-40B4-BE49-F238E27FC236}">
                <a16:creationId xmlns:a16="http://schemas.microsoft.com/office/drawing/2014/main" id="{7DC96A15-2CE8-804F-A68F-C8201ADF4291}"/>
              </a:ext>
            </a:extLst>
          </p:cNvPr>
          <p:cNvSpPr>
            <a:spLocks noGrp="1"/>
          </p:cNvSpPr>
          <p:nvPr>
            <p:ph type="body" idx="1"/>
          </p:nvPr>
        </p:nvSpPr>
        <p:spPr>
          <a:xfrm>
            <a:off x="3472890" y="3846767"/>
            <a:ext cx="5246221" cy="1360487"/>
          </a:xfr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6" name="Footer Placeholder 4">
            <a:extLst>
              <a:ext uri="{FF2B5EF4-FFF2-40B4-BE49-F238E27FC236}">
                <a16:creationId xmlns:a16="http://schemas.microsoft.com/office/drawing/2014/main" id="{3CCC2251-6B74-E142-8EC1-65031D492918}"/>
              </a:ext>
            </a:extLst>
          </p:cNvPr>
          <p:cNvSpPr>
            <a:spLocks noGrp="1"/>
          </p:cNvSpPr>
          <p:nvPr>
            <p:ph type="ftr" sz="quarter" idx="11"/>
          </p:nvPr>
        </p:nvSpPr>
        <p:spPr>
          <a:xfrm>
            <a:off x="909467"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7" name="Slide Number Placeholder 5">
            <a:extLst>
              <a:ext uri="{FF2B5EF4-FFF2-40B4-BE49-F238E27FC236}">
                <a16:creationId xmlns:a16="http://schemas.microsoft.com/office/drawing/2014/main" id="{61654979-23C2-A84D-90FC-28044DB2A524}"/>
              </a:ext>
            </a:extLst>
          </p:cNvPr>
          <p:cNvSpPr>
            <a:spLocks noGrp="1"/>
          </p:cNvSpPr>
          <p:nvPr>
            <p:ph type="sldNum" sz="quarter" idx="12"/>
          </p:nvPr>
        </p:nvSpPr>
        <p:spPr>
          <a:xfrm>
            <a:off x="10531184" y="6257954"/>
            <a:ext cx="749592"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8" name="Picture 7">
            <a:extLst>
              <a:ext uri="{FF2B5EF4-FFF2-40B4-BE49-F238E27FC236}">
                <a16:creationId xmlns:a16="http://schemas.microsoft.com/office/drawing/2014/main" id="{D488AB3B-9547-3442-9E7B-06AEDA9B9DAF}"/>
              </a:ext>
            </a:extLst>
          </p:cNvPr>
          <p:cNvPicPr>
            <a:picLocks noChangeAspect="1"/>
          </p:cNvPicPr>
          <p:nvPr/>
        </p:nvPicPr>
        <p:blipFill>
          <a:blip r:embed="rId3"/>
          <a:stretch>
            <a:fillRect/>
          </a:stretch>
        </p:blipFill>
        <p:spPr>
          <a:xfrm>
            <a:off x="5720259" y="6201879"/>
            <a:ext cx="749593" cy="421200"/>
          </a:xfrm>
          <a:prstGeom prst="rect">
            <a:avLst/>
          </a:prstGeom>
        </p:spPr>
      </p:pic>
    </p:spTree>
    <p:extLst>
      <p:ext uri="{BB962C8B-B14F-4D97-AF65-F5344CB8AC3E}">
        <p14:creationId xmlns:p14="http://schemas.microsoft.com/office/powerpoint/2010/main" val="213953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C1B1-2CB4-4342-AC93-8AC46BF87638}"/>
              </a:ext>
            </a:extLst>
          </p:cNvPr>
          <p:cNvSpPr>
            <a:spLocks noGrp="1"/>
          </p:cNvSpPr>
          <p:nvPr>
            <p:ph type="title"/>
          </p:nvPr>
        </p:nvSpPr>
        <p:spPr>
          <a:xfrm>
            <a:off x="838201" y="1825625"/>
            <a:ext cx="3877732" cy="1955961"/>
          </a:xfrm>
        </p:spPr>
        <p:txBody>
          <a:bodyPr anchor="t" anchorCtr="0"/>
          <a:lstStyle/>
          <a:p>
            <a:r>
              <a:rPr lang="nl-NL"/>
              <a:t>Klik om stijl te bewerken</a:t>
            </a:r>
            <a:endParaRPr lang="en-US"/>
          </a:p>
        </p:txBody>
      </p:sp>
      <p:sp>
        <p:nvSpPr>
          <p:cNvPr id="3" name="Content Placeholder 2">
            <a:extLst>
              <a:ext uri="{FF2B5EF4-FFF2-40B4-BE49-F238E27FC236}">
                <a16:creationId xmlns:a16="http://schemas.microsoft.com/office/drawing/2014/main" id="{54443228-06D4-F848-9CA4-06063ABD6E61}"/>
              </a:ext>
            </a:extLst>
          </p:cNvPr>
          <p:cNvSpPr>
            <a:spLocks noGrp="1"/>
          </p:cNvSpPr>
          <p:nvPr>
            <p:ph sz="half" idx="1"/>
          </p:nvPr>
        </p:nvSpPr>
        <p:spPr>
          <a:xfrm>
            <a:off x="4893733" y="1825625"/>
            <a:ext cx="3141133" cy="4124325"/>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2C7C9005-6106-694D-9D25-50340BC8DAEB}"/>
              </a:ext>
            </a:extLst>
          </p:cNvPr>
          <p:cNvSpPr>
            <a:spLocks noGrp="1"/>
          </p:cNvSpPr>
          <p:nvPr>
            <p:ph sz="half" idx="2"/>
          </p:nvPr>
        </p:nvSpPr>
        <p:spPr>
          <a:xfrm>
            <a:off x="8212666" y="1825625"/>
            <a:ext cx="3141133" cy="4124325"/>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4" name="Footer Placeholder 4">
            <a:extLst>
              <a:ext uri="{FF2B5EF4-FFF2-40B4-BE49-F238E27FC236}">
                <a16:creationId xmlns:a16="http://schemas.microsoft.com/office/drawing/2014/main" id="{BDBFD9DC-9C92-844E-AC49-5E2C4B0469BD}"/>
              </a:ext>
            </a:extLst>
          </p:cNvPr>
          <p:cNvSpPr>
            <a:spLocks noGrp="1"/>
          </p:cNvSpPr>
          <p:nvPr>
            <p:ph type="ftr" sz="quarter" idx="11"/>
          </p:nvPr>
        </p:nvSpPr>
        <p:spPr>
          <a:xfrm>
            <a:off x="911225"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5" name="Slide Number Placeholder 5">
            <a:extLst>
              <a:ext uri="{FF2B5EF4-FFF2-40B4-BE49-F238E27FC236}">
                <a16:creationId xmlns:a16="http://schemas.microsoft.com/office/drawing/2014/main" id="{C069319F-189C-834B-8ED2-1BC640AF9485}"/>
              </a:ext>
            </a:extLst>
          </p:cNvPr>
          <p:cNvSpPr>
            <a:spLocks noGrp="1"/>
          </p:cNvSpPr>
          <p:nvPr>
            <p:ph type="sldNum" sz="quarter" idx="12"/>
          </p:nvPr>
        </p:nvSpPr>
        <p:spPr>
          <a:xfrm>
            <a:off x="10625559" y="6257954"/>
            <a:ext cx="655216"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11" name="Picture 10">
            <a:extLst>
              <a:ext uri="{FF2B5EF4-FFF2-40B4-BE49-F238E27FC236}">
                <a16:creationId xmlns:a16="http://schemas.microsoft.com/office/drawing/2014/main" id="{2904FF10-F3D2-724E-B742-0B59EC66D305}"/>
              </a:ext>
            </a:extLst>
          </p:cNvPr>
          <p:cNvPicPr>
            <a:picLocks noChangeAspect="1"/>
          </p:cNvPicPr>
          <p:nvPr/>
        </p:nvPicPr>
        <p:blipFill rotWithShape="1">
          <a:blip r:embed="rId2"/>
          <a:srcRect l="3493" t="54369" r="19211" b="29575"/>
          <a:stretch/>
        </p:blipFill>
        <p:spPr>
          <a:xfrm>
            <a:off x="-8635" y="484650"/>
            <a:ext cx="4790497" cy="552241"/>
          </a:xfrm>
          <a:prstGeom prst="rect">
            <a:avLst/>
          </a:prstGeom>
        </p:spPr>
      </p:pic>
      <p:sp>
        <p:nvSpPr>
          <p:cNvPr id="12" name="Text Placeholder 2">
            <a:extLst>
              <a:ext uri="{FF2B5EF4-FFF2-40B4-BE49-F238E27FC236}">
                <a16:creationId xmlns:a16="http://schemas.microsoft.com/office/drawing/2014/main" id="{4803F46C-3937-D54E-A59D-47AB6ECBEB92}"/>
              </a:ext>
            </a:extLst>
          </p:cNvPr>
          <p:cNvSpPr>
            <a:spLocks noGrp="1"/>
          </p:cNvSpPr>
          <p:nvPr>
            <p:ph type="body" idx="13" hasCustomPrompt="1"/>
          </p:nvPr>
        </p:nvSpPr>
        <p:spPr>
          <a:xfrm>
            <a:off x="839788" y="3781586"/>
            <a:ext cx="3942074" cy="2168364"/>
          </a:xfrm>
        </p:spPr>
        <p:txBody>
          <a:bodyPr anchor="t">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subtitle</a:t>
            </a:r>
          </a:p>
        </p:txBody>
      </p:sp>
      <p:pic>
        <p:nvPicPr>
          <p:cNvPr id="13" name="Picture 12">
            <a:extLst>
              <a:ext uri="{FF2B5EF4-FFF2-40B4-BE49-F238E27FC236}">
                <a16:creationId xmlns:a16="http://schemas.microsoft.com/office/drawing/2014/main" id="{621213B8-276E-4A44-BE88-5B12AF7A4411}"/>
              </a:ext>
            </a:extLst>
          </p:cNvPr>
          <p:cNvPicPr>
            <a:picLocks noChangeAspect="1"/>
          </p:cNvPicPr>
          <p:nvPr/>
        </p:nvPicPr>
        <p:blipFill>
          <a:blip r:embed="rId3"/>
          <a:stretch>
            <a:fillRect/>
          </a:stretch>
        </p:blipFill>
        <p:spPr>
          <a:xfrm>
            <a:off x="10533070" y="484650"/>
            <a:ext cx="749593" cy="421200"/>
          </a:xfrm>
          <a:prstGeom prst="rect">
            <a:avLst/>
          </a:prstGeom>
        </p:spPr>
      </p:pic>
    </p:spTree>
    <p:extLst>
      <p:ext uri="{BB962C8B-B14F-4D97-AF65-F5344CB8AC3E}">
        <p14:creationId xmlns:p14="http://schemas.microsoft.com/office/powerpoint/2010/main" val="328936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8DFB-24B9-8446-AC65-A597A977E94C}"/>
              </a:ext>
            </a:extLst>
          </p:cNvPr>
          <p:cNvSpPr>
            <a:spLocks noGrp="1"/>
          </p:cNvSpPr>
          <p:nvPr>
            <p:ph type="title"/>
          </p:nvPr>
        </p:nvSpPr>
        <p:spPr>
          <a:xfrm>
            <a:off x="839788" y="1373159"/>
            <a:ext cx="3942074" cy="2971302"/>
          </a:xfrm>
        </p:spPr>
        <p:txBody>
          <a:bodyPr anchor="t" anchorCtr="0"/>
          <a:lstStyle/>
          <a:p>
            <a:r>
              <a:rPr lang="nl-NL"/>
              <a:t>Klik om stijl te bewerken</a:t>
            </a:r>
            <a:endParaRPr lang="en-US"/>
          </a:p>
        </p:txBody>
      </p:sp>
      <p:sp>
        <p:nvSpPr>
          <p:cNvPr id="3" name="Text Placeholder 2">
            <a:extLst>
              <a:ext uri="{FF2B5EF4-FFF2-40B4-BE49-F238E27FC236}">
                <a16:creationId xmlns:a16="http://schemas.microsoft.com/office/drawing/2014/main" id="{36452301-03BE-B54F-BDF5-E8F9590A8EF0}"/>
              </a:ext>
            </a:extLst>
          </p:cNvPr>
          <p:cNvSpPr>
            <a:spLocks noGrp="1"/>
          </p:cNvSpPr>
          <p:nvPr>
            <p:ph type="body" idx="1"/>
          </p:nvPr>
        </p:nvSpPr>
        <p:spPr>
          <a:xfrm>
            <a:off x="4965692" y="1373159"/>
            <a:ext cx="3095311" cy="823912"/>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66678377-4AAF-614E-99C1-51B04CED0DD8}"/>
              </a:ext>
            </a:extLst>
          </p:cNvPr>
          <p:cNvSpPr>
            <a:spLocks noGrp="1"/>
          </p:cNvSpPr>
          <p:nvPr>
            <p:ph sz="half" idx="2"/>
          </p:nvPr>
        </p:nvSpPr>
        <p:spPr>
          <a:xfrm>
            <a:off x="4965692" y="2370667"/>
            <a:ext cx="3095311" cy="3579283"/>
          </a:xfrm>
        </p:spPr>
        <p:txBody>
          <a:bodyPr>
            <a:normAutofit/>
          </a:bodyPr>
          <a:lstStyle>
            <a:lvl1pPr>
              <a:defRPr sz="1600"/>
            </a:lvl1pPr>
            <a:lvl2pPr>
              <a:defRPr sz="1400"/>
            </a:lvl2pPr>
            <a:lvl3pPr>
              <a:defRPr sz="1200"/>
            </a:lvl3pPr>
            <a:lvl4pPr>
              <a:defRPr sz="1100"/>
            </a:lvl4pPr>
            <a:lvl5pPr>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2A1203EC-A242-524F-9D66-0C51FA00543D}"/>
              </a:ext>
            </a:extLst>
          </p:cNvPr>
          <p:cNvSpPr>
            <a:spLocks noGrp="1"/>
          </p:cNvSpPr>
          <p:nvPr>
            <p:ph type="body" sz="quarter" idx="3"/>
          </p:nvPr>
        </p:nvSpPr>
        <p:spPr>
          <a:xfrm>
            <a:off x="8244833" y="1373159"/>
            <a:ext cx="3110554" cy="823912"/>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00479CAF-77DF-664F-9B63-D5CAA7994BCB}"/>
              </a:ext>
            </a:extLst>
          </p:cNvPr>
          <p:cNvSpPr>
            <a:spLocks noGrp="1"/>
          </p:cNvSpPr>
          <p:nvPr>
            <p:ph sz="quarter" idx="4"/>
          </p:nvPr>
        </p:nvSpPr>
        <p:spPr>
          <a:xfrm>
            <a:off x="8244833" y="2370667"/>
            <a:ext cx="3110554" cy="3579283"/>
          </a:xfrm>
        </p:spPr>
        <p:txBody>
          <a:bodyPr>
            <a:normAutofit/>
          </a:bodyPr>
          <a:lstStyle>
            <a:lvl1pPr>
              <a:defRPr sz="1600"/>
            </a:lvl1pPr>
            <a:lvl2pPr>
              <a:defRPr sz="1400"/>
            </a:lvl2pPr>
            <a:lvl3pPr>
              <a:defRPr sz="1200"/>
            </a:lvl3pPr>
            <a:lvl4pPr>
              <a:defRPr sz="1100"/>
            </a:lvl4pPr>
            <a:lvl5pPr>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Footer Placeholder 4">
            <a:extLst>
              <a:ext uri="{FF2B5EF4-FFF2-40B4-BE49-F238E27FC236}">
                <a16:creationId xmlns:a16="http://schemas.microsoft.com/office/drawing/2014/main" id="{9B349468-ACFE-7C4C-A67E-3A26B605A94B}"/>
              </a:ext>
            </a:extLst>
          </p:cNvPr>
          <p:cNvSpPr>
            <a:spLocks noGrp="1"/>
          </p:cNvSpPr>
          <p:nvPr>
            <p:ph type="ftr" sz="quarter" idx="11"/>
          </p:nvPr>
        </p:nvSpPr>
        <p:spPr>
          <a:xfrm>
            <a:off x="911225"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1" name="Slide Number Placeholder 5">
            <a:extLst>
              <a:ext uri="{FF2B5EF4-FFF2-40B4-BE49-F238E27FC236}">
                <a16:creationId xmlns:a16="http://schemas.microsoft.com/office/drawing/2014/main" id="{A73425D3-3FA7-DC41-A613-AD93F0E8EB45}"/>
              </a:ext>
            </a:extLst>
          </p:cNvPr>
          <p:cNvSpPr>
            <a:spLocks noGrp="1"/>
          </p:cNvSpPr>
          <p:nvPr>
            <p:ph type="sldNum" sz="quarter" idx="12"/>
          </p:nvPr>
        </p:nvSpPr>
        <p:spPr>
          <a:xfrm>
            <a:off x="10370916" y="6257954"/>
            <a:ext cx="909859"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13" name="Picture 12">
            <a:extLst>
              <a:ext uri="{FF2B5EF4-FFF2-40B4-BE49-F238E27FC236}">
                <a16:creationId xmlns:a16="http://schemas.microsoft.com/office/drawing/2014/main" id="{BBE4A196-3D23-6946-B5F8-A747CCB3DC5A}"/>
              </a:ext>
            </a:extLst>
          </p:cNvPr>
          <p:cNvPicPr>
            <a:picLocks noChangeAspect="1"/>
          </p:cNvPicPr>
          <p:nvPr/>
        </p:nvPicPr>
        <p:blipFill rotWithShape="1">
          <a:blip r:embed="rId2"/>
          <a:srcRect l="3493" t="54369" r="19211" b="29575"/>
          <a:stretch/>
        </p:blipFill>
        <p:spPr>
          <a:xfrm>
            <a:off x="-8635" y="484650"/>
            <a:ext cx="4790497" cy="552241"/>
          </a:xfrm>
          <a:prstGeom prst="rect">
            <a:avLst/>
          </a:prstGeom>
        </p:spPr>
      </p:pic>
      <p:pic>
        <p:nvPicPr>
          <p:cNvPr id="14" name="Picture 13">
            <a:extLst>
              <a:ext uri="{FF2B5EF4-FFF2-40B4-BE49-F238E27FC236}">
                <a16:creationId xmlns:a16="http://schemas.microsoft.com/office/drawing/2014/main" id="{CC8BD5A1-3BAD-3E49-ABF1-75184BE224BA}"/>
              </a:ext>
            </a:extLst>
          </p:cNvPr>
          <p:cNvPicPr>
            <a:picLocks noChangeAspect="1"/>
          </p:cNvPicPr>
          <p:nvPr/>
        </p:nvPicPr>
        <p:blipFill>
          <a:blip r:embed="rId3"/>
          <a:stretch>
            <a:fillRect/>
          </a:stretch>
        </p:blipFill>
        <p:spPr>
          <a:xfrm>
            <a:off x="10533070" y="484650"/>
            <a:ext cx="749593" cy="421200"/>
          </a:xfrm>
          <a:prstGeom prst="rect">
            <a:avLst/>
          </a:prstGeom>
        </p:spPr>
      </p:pic>
    </p:spTree>
    <p:extLst>
      <p:ext uri="{BB962C8B-B14F-4D97-AF65-F5344CB8AC3E}">
        <p14:creationId xmlns:p14="http://schemas.microsoft.com/office/powerpoint/2010/main" val="414776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D6A8B-1B65-F040-8935-80D079419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a:extLst>
              <a:ext uri="{FF2B5EF4-FFF2-40B4-BE49-F238E27FC236}">
                <a16:creationId xmlns:a16="http://schemas.microsoft.com/office/drawing/2014/main" id="{D9C0FF43-8B51-0249-A70C-E4C18215FD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a:extLst>
              <a:ext uri="{FF2B5EF4-FFF2-40B4-BE49-F238E27FC236}">
                <a16:creationId xmlns:a16="http://schemas.microsoft.com/office/drawing/2014/main" id="{11A58791-F204-B241-980A-9D30469D0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128"/>
                <a:ea typeface="Gotham Book" panose="02000604040000020004" pitchFamily="2" charset="-128"/>
              </a:defRPr>
            </a:lvl1pPr>
          </a:lstStyle>
          <a:p>
            <a:endParaRPr lang="en-US"/>
          </a:p>
        </p:txBody>
      </p:sp>
      <p:sp>
        <p:nvSpPr>
          <p:cNvPr id="6" name="Slide Number Placeholder 5">
            <a:extLst>
              <a:ext uri="{FF2B5EF4-FFF2-40B4-BE49-F238E27FC236}">
                <a16:creationId xmlns:a16="http://schemas.microsoft.com/office/drawing/2014/main" id="{79E7EE13-C880-724E-9812-D3833162BAE1}"/>
              </a:ext>
            </a:extLst>
          </p:cNvPr>
          <p:cNvSpPr>
            <a:spLocks noGrp="1"/>
          </p:cNvSpPr>
          <p:nvPr>
            <p:ph type="sldNum" sz="quarter" idx="4"/>
          </p:nvPr>
        </p:nvSpPr>
        <p:spPr>
          <a:xfrm>
            <a:off x="8537575"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128"/>
                <a:ea typeface="Gotham Book" panose="02000604040000020004" pitchFamily="2" charset="-128"/>
              </a:defRPr>
            </a:lvl1pPr>
          </a:lstStyle>
          <a:p>
            <a:fld id="{5C6BFB0B-7421-804D-9617-8460DF464CA0}" type="slidenum">
              <a:rPr lang="en-US" smtClean="0"/>
              <a:pPr/>
              <a:t>‹nr.›</a:t>
            </a:fld>
            <a:endParaRPr lang="en-US"/>
          </a:p>
        </p:txBody>
      </p:sp>
      <p:grpSp>
        <p:nvGrpSpPr>
          <p:cNvPr id="12" name="Group 11">
            <a:extLst>
              <a:ext uri="{FF2B5EF4-FFF2-40B4-BE49-F238E27FC236}">
                <a16:creationId xmlns:a16="http://schemas.microsoft.com/office/drawing/2014/main" id="{5BD8255D-9720-F448-888E-364B00202501}"/>
              </a:ext>
            </a:extLst>
          </p:cNvPr>
          <p:cNvGrpSpPr/>
          <p:nvPr/>
        </p:nvGrpSpPr>
        <p:grpSpPr>
          <a:xfrm>
            <a:off x="911225" y="-582707"/>
            <a:ext cx="10369550" cy="268942"/>
            <a:chOff x="0" y="-582707"/>
            <a:chExt cx="12192000" cy="268942"/>
          </a:xfrm>
        </p:grpSpPr>
        <p:sp>
          <p:nvSpPr>
            <p:cNvPr id="8" name="Rectangle 7">
              <a:extLst>
                <a:ext uri="{FF2B5EF4-FFF2-40B4-BE49-F238E27FC236}">
                  <a16:creationId xmlns:a16="http://schemas.microsoft.com/office/drawing/2014/main" id="{60CF049F-1EF9-4048-A782-FB5377A7B3CC}"/>
                </a:ext>
              </a:extLst>
            </p:cNvPr>
            <p:cNvSpPr/>
            <p:nvPr/>
          </p:nvSpPr>
          <p:spPr>
            <a:xfrm>
              <a:off x="0" y="-582706"/>
              <a:ext cx="4064000" cy="2689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0B5C4D-8B21-1A4C-8449-59C6E2134336}"/>
                </a:ext>
              </a:extLst>
            </p:cNvPr>
            <p:cNvSpPr/>
            <p:nvPr/>
          </p:nvSpPr>
          <p:spPr>
            <a:xfrm>
              <a:off x="4064000" y="-582707"/>
              <a:ext cx="4064000" cy="268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BAE0FC-243B-8C4B-AF89-6A53B3C7B3E7}"/>
                </a:ext>
              </a:extLst>
            </p:cNvPr>
            <p:cNvSpPr/>
            <p:nvPr/>
          </p:nvSpPr>
          <p:spPr>
            <a:xfrm>
              <a:off x="8128000" y="-582707"/>
              <a:ext cx="4064000" cy="268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157979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5" r:id="rId4"/>
    <p:sldLayoutId id="2147483650" r:id="rId5"/>
    <p:sldLayoutId id="2147483663" r:id="rId6"/>
    <p:sldLayoutId id="2147483651" r:id="rId7"/>
    <p:sldLayoutId id="2147483652" r:id="rId8"/>
    <p:sldLayoutId id="2147483653" r:id="rId9"/>
    <p:sldLayoutId id="2147483654" r:id="rId10"/>
    <p:sldLayoutId id="2147483666" r:id="rId11"/>
    <p:sldLayoutId id="2147483655" r:id="rId12"/>
    <p:sldLayoutId id="2147483656" r:id="rId13"/>
    <p:sldLayoutId id="2147483657" r:id="rId14"/>
    <p:sldLayoutId id="2147483659" r:id="rId15"/>
    <p:sldLayoutId id="2147483658" r:id="rId16"/>
  </p:sldLayoutIdLst>
  <p:txStyles>
    <p:title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28289-3A69-46F3-B416-A7496870A048}"/>
              </a:ext>
            </a:extLst>
          </p:cNvPr>
          <p:cNvSpPr>
            <a:spLocks noGrp="1"/>
          </p:cNvSpPr>
          <p:nvPr>
            <p:ph type="ctrTitle"/>
          </p:nvPr>
        </p:nvSpPr>
        <p:spPr/>
        <p:txBody>
          <a:bodyPr/>
          <a:lstStyle/>
          <a:p>
            <a:r>
              <a:rPr lang="nl-NL">
                <a:latin typeface="Verdana"/>
                <a:ea typeface="Verdana"/>
                <a:cs typeface="Verdana"/>
              </a:rPr>
              <a:t>Waar of niet waar?</a:t>
            </a:r>
            <a:endParaRPr lang="nl-NL"/>
          </a:p>
        </p:txBody>
      </p:sp>
    </p:spTree>
    <p:extLst>
      <p:ext uri="{BB962C8B-B14F-4D97-AF65-F5344CB8AC3E}">
        <p14:creationId xmlns:p14="http://schemas.microsoft.com/office/powerpoint/2010/main" val="203694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C1EDF-2B4E-43A6-B4BE-FD1DA919BD9C}"/>
              </a:ext>
            </a:extLst>
          </p:cNvPr>
          <p:cNvSpPr>
            <a:spLocks noGrp="1"/>
          </p:cNvSpPr>
          <p:nvPr>
            <p:ph type="title"/>
          </p:nvPr>
        </p:nvSpPr>
        <p:spPr/>
        <p:txBody>
          <a:bodyPr/>
          <a:lstStyle/>
          <a:p>
            <a:r>
              <a:rPr lang="nl-NL">
                <a:latin typeface="Verdana"/>
                <a:ea typeface="Verdana"/>
              </a:rPr>
              <a:t>Waar of niet waar?</a:t>
            </a:r>
            <a:endParaRPr lang="nl-NL" b="0">
              <a:latin typeface="Verdana"/>
              <a:ea typeface="Verdana"/>
            </a:endParaRPr>
          </a:p>
          <a:p>
            <a:endParaRPr lang="nl-NL"/>
          </a:p>
        </p:txBody>
      </p:sp>
      <p:sp>
        <p:nvSpPr>
          <p:cNvPr id="4" name="Tijdelijke aanduiding voor tekst 3">
            <a:extLst>
              <a:ext uri="{FF2B5EF4-FFF2-40B4-BE49-F238E27FC236}">
                <a16:creationId xmlns:a16="http://schemas.microsoft.com/office/drawing/2014/main" id="{DCDA4B06-1FBA-4435-BAAA-0F183429E912}"/>
              </a:ext>
            </a:extLst>
          </p:cNvPr>
          <p:cNvSpPr>
            <a:spLocks noGrp="1"/>
          </p:cNvSpPr>
          <p:nvPr>
            <p:ph type="body" sz="half" idx="14"/>
          </p:nvPr>
        </p:nvSpPr>
        <p:spPr>
          <a:xfrm>
            <a:off x="6545764" y="1712928"/>
            <a:ext cx="4930166" cy="2743200"/>
          </a:xfrm>
        </p:spPr>
        <p:txBody>
          <a:bodyPr vert="horz" lIns="91440" tIns="45720" rIns="91440" bIns="45720" rtlCol="0" anchor="t">
            <a:normAutofit/>
          </a:bodyPr>
          <a:lstStyle/>
          <a:p>
            <a:r>
              <a:rPr lang="nl-NL" sz="2800" dirty="0">
                <a:solidFill>
                  <a:schemeClr val="accent1"/>
                </a:solidFill>
                <a:latin typeface="Verdana"/>
                <a:ea typeface="Gotham Book"/>
                <a:cs typeface="Verdana"/>
              </a:rPr>
              <a:t>Thuistalen toestaan op school is alleen mogelijk als een leerkracht alle talen zelf beheerst.</a:t>
            </a:r>
            <a:endParaRPr lang="nl-NL" sz="2800" dirty="0">
              <a:solidFill>
                <a:schemeClr val="accent1"/>
              </a:solidFill>
              <a:latin typeface="Verdana"/>
            </a:endParaRPr>
          </a:p>
        </p:txBody>
      </p:sp>
    </p:spTree>
    <p:extLst>
      <p:ext uri="{BB962C8B-B14F-4D97-AF65-F5344CB8AC3E}">
        <p14:creationId xmlns:p14="http://schemas.microsoft.com/office/powerpoint/2010/main" val="200773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04FD562-3376-4BD7-AC4D-503FE6B2A85E}"/>
              </a:ext>
            </a:extLst>
          </p:cNvPr>
          <p:cNvSpPr txBox="1"/>
          <p:nvPr/>
        </p:nvSpPr>
        <p:spPr>
          <a:xfrm>
            <a:off x="903906" y="479856"/>
            <a:ext cx="9949911" cy="5767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sz="2400" b="1" dirty="0">
                <a:solidFill>
                  <a:srgbClr val="000000"/>
                </a:solidFill>
                <a:latin typeface="Verdana"/>
                <a:ea typeface="Verdana"/>
                <a:cs typeface="Calibri"/>
              </a:rPr>
              <a:t>Niet waar</a:t>
            </a:r>
            <a:endParaRPr lang="nl-NL" dirty="0">
              <a:solidFill>
                <a:srgbClr val="000000"/>
              </a:solidFill>
              <a:cs typeface="Calibri"/>
            </a:endParaRPr>
          </a:p>
          <a:p>
            <a:pPr>
              <a:lnSpc>
                <a:spcPct val="150000"/>
              </a:lnSpc>
            </a:pPr>
            <a:r>
              <a:rPr lang="nl-NL" sz="1600" dirty="0">
                <a:solidFill>
                  <a:srgbClr val="000000"/>
                </a:solidFill>
                <a:latin typeface="Verdana"/>
                <a:ea typeface="Verdana"/>
                <a:cs typeface="+mn-lt"/>
              </a:rPr>
              <a:t>Je hoeft niet alle talen te beheersen als je de thuistalen van leerlingen toelaat op school. Je kunt met taalportretten, het zingen van liedjes in allerlei talen, je klasinrichting - belangrijke voorwerpen in meerdere talen labelen - en meertalige boekjes werken aan een talig en cultureel bewustzijn van kinderen, zonder dat je daarvoor de talen beheerst.</a:t>
            </a:r>
          </a:p>
          <a:p>
            <a:pPr>
              <a:lnSpc>
                <a:spcPct val="150000"/>
              </a:lnSpc>
            </a:pPr>
            <a:endParaRPr lang="nl-NL" sz="1600" dirty="0">
              <a:solidFill>
                <a:srgbClr val="000000"/>
              </a:solidFill>
              <a:latin typeface="Verdana"/>
              <a:ea typeface="Verdana"/>
              <a:cs typeface="+mn-lt"/>
            </a:endParaRPr>
          </a:p>
          <a:p>
            <a:pPr>
              <a:lnSpc>
                <a:spcPct val="150000"/>
              </a:lnSpc>
            </a:pPr>
            <a:r>
              <a:rPr lang="nl-NL" sz="1600" dirty="0">
                <a:solidFill>
                  <a:srgbClr val="000000"/>
                </a:solidFill>
                <a:latin typeface="Verdana"/>
                <a:ea typeface="Verdana"/>
              </a:rPr>
              <a:t>Uit onderzoek blijkt dat de positieve aandacht die je zo aan meertaligheid </a:t>
            </a:r>
            <a:r>
              <a:rPr lang="nl-NL" sz="1600" dirty="0">
                <a:solidFill>
                  <a:schemeClr val="tx2"/>
                </a:solidFill>
                <a:latin typeface="Verdana"/>
                <a:ea typeface="Verdana"/>
              </a:rPr>
              <a:t>besteedt</a:t>
            </a:r>
            <a:r>
              <a:rPr lang="nl-NL" sz="1600" dirty="0">
                <a:solidFill>
                  <a:srgbClr val="000000"/>
                </a:solidFill>
                <a:latin typeface="Verdana"/>
                <a:ea typeface="Verdana"/>
              </a:rPr>
              <a:t> effect heeft. Leerlingen staan positiever tegenover meertaligheid en het leren van andere talen. De kennis over talen en de overeenkomsten en verschillen tussen talen</a:t>
            </a:r>
            <a:r>
              <a:rPr lang="nl-NL" sz="1600" dirty="0">
                <a:solidFill>
                  <a:schemeClr val="tx2"/>
                </a:solidFill>
                <a:latin typeface="Verdana"/>
                <a:ea typeface="Verdana"/>
              </a:rPr>
              <a:t> nemen </a:t>
            </a:r>
            <a:r>
              <a:rPr lang="nl-NL" sz="1600" dirty="0">
                <a:solidFill>
                  <a:srgbClr val="000000"/>
                </a:solidFill>
                <a:latin typeface="Verdana"/>
                <a:ea typeface="Verdana"/>
              </a:rPr>
              <a:t>toe. Relaties tussen kinderen in een klas worden ook beter. En meertalige leerlingen voelen zich meer betrokken bij het onderwijs en voelen zich veiliger op school. </a:t>
            </a:r>
            <a:endParaRPr lang="nl-NL" sz="1600" dirty="0">
              <a:solidFill>
                <a:srgbClr val="000000"/>
              </a:solidFill>
              <a:latin typeface="Verdana" panose="020B0604030504040204" pitchFamily="34" charset="0"/>
              <a:ea typeface="Verdana" panose="020B0604030504040204" pitchFamily="34" charset="0"/>
            </a:endParaRPr>
          </a:p>
          <a:p>
            <a:pPr>
              <a:lnSpc>
                <a:spcPct val="150000"/>
              </a:lnSpc>
            </a:pPr>
            <a:endParaRPr lang="nl-NL" sz="1600" dirty="0">
              <a:solidFill>
                <a:srgbClr val="000000"/>
              </a:solidFill>
              <a:latin typeface="Verdana"/>
              <a:ea typeface="Verdana"/>
              <a:cs typeface="+mn-lt"/>
            </a:endParaRPr>
          </a:p>
          <a:p>
            <a:pPr>
              <a:lnSpc>
                <a:spcPct val="150000"/>
              </a:lnSpc>
            </a:pPr>
            <a:r>
              <a:rPr lang="nl-NL" sz="1600" dirty="0">
                <a:solidFill>
                  <a:srgbClr val="000000"/>
                </a:solidFill>
                <a:latin typeface="Verdana"/>
                <a:ea typeface="Verdana"/>
                <a:cs typeface="+mn-lt"/>
              </a:rPr>
              <a:t>Laat leerlingen de eigen taal inzetten voor het leren: laat ze in groepjes in hun eigen taal overleggen of dingen in hun eigen taal opzoeken om ze daarna te vragen in het Nederlands te bespreken of op te schrijven wat ze gevonden hebben. Maak hierover taalafspraken.</a:t>
            </a:r>
            <a:endParaRPr lang="nl-NL" sz="1600" dirty="0">
              <a:solidFill>
                <a:srgbClr val="000000"/>
              </a:solidFill>
              <a:latin typeface="Verdana" panose="020B0604030504040204" pitchFamily="34" charset="0"/>
              <a:ea typeface="Verdana" panose="020B0604030504040204" pitchFamily="34" charset="0"/>
              <a:cs typeface="+mn-lt"/>
            </a:endParaRPr>
          </a:p>
        </p:txBody>
      </p:sp>
    </p:spTree>
    <p:extLst>
      <p:ext uri="{BB962C8B-B14F-4D97-AF65-F5344CB8AC3E}">
        <p14:creationId xmlns:p14="http://schemas.microsoft.com/office/powerpoint/2010/main" val="74022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C7F5F-78A9-4E1E-B18C-2ECA835F46EA}"/>
              </a:ext>
            </a:extLst>
          </p:cNvPr>
          <p:cNvSpPr>
            <a:spLocks noGrp="1"/>
          </p:cNvSpPr>
          <p:nvPr>
            <p:ph type="title"/>
          </p:nvPr>
        </p:nvSpPr>
        <p:spPr/>
        <p:txBody>
          <a:bodyPr/>
          <a:lstStyle/>
          <a:p>
            <a:r>
              <a:rPr lang="nl-NL">
                <a:latin typeface="Verdana"/>
                <a:ea typeface="Verdana"/>
              </a:rPr>
              <a:t>Waar of niet waar?</a:t>
            </a:r>
            <a:endParaRPr lang="nl-NL" b="0">
              <a:latin typeface="Verdana"/>
              <a:ea typeface="Verdana"/>
            </a:endParaRPr>
          </a:p>
          <a:p>
            <a:endParaRPr lang="nl-NL"/>
          </a:p>
        </p:txBody>
      </p:sp>
      <p:sp>
        <p:nvSpPr>
          <p:cNvPr id="4" name="Tijdelijke aanduiding voor tekst 3">
            <a:extLst>
              <a:ext uri="{FF2B5EF4-FFF2-40B4-BE49-F238E27FC236}">
                <a16:creationId xmlns:a16="http://schemas.microsoft.com/office/drawing/2014/main" id="{F2EB50AA-0883-47B0-BFB2-8127329C9227}"/>
              </a:ext>
            </a:extLst>
          </p:cNvPr>
          <p:cNvSpPr>
            <a:spLocks noGrp="1"/>
          </p:cNvSpPr>
          <p:nvPr>
            <p:ph type="body" sz="half" idx="14"/>
          </p:nvPr>
        </p:nvSpPr>
        <p:spPr>
          <a:xfrm>
            <a:off x="6524601" y="1795118"/>
            <a:ext cx="5311166" cy="2743200"/>
          </a:xfrm>
        </p:spPr>
        <p:txBody>
          <a:bodyPr vert="horz" lIns="91440" tIns="45720" rIns="91440" bIns="45720" rtlCol="0" anchor="t">
            <a:normAutofit/>
          </a:bodyPr>
          <a:lstStyle/>
          <a:p>
            <a:r>
              <a:rPr lang="nl-NL" sz="2800" dirty="0">
                <a:solidFill>
                  <a:schemeClr val="accent1"/>
                </a:solidFill>
                <a:latin typeface="Verdana"/>
                <a:ea typeface="Gotham Book"/>
              </a:rPr>
              <a:t>Aandacht voor meertaligheid heeft ook zin als kinderen hun thuistaal niet heel goed beheersen.</a:t>
            </a:r>
            <a:endParaRPr lang="nl-NL" sz="2800" dirty="0">
              <a:solidFill>
                <a:schemeClr val="accent1"/>
              </a:solidFill>
              <a:latin typeface="Verdana"/>
            </a:endParaRPr>
          </a:p>
          <a:p>
            <a:endParaRPr lang="nl-NL" sz="3200" dirty="0"/>
          </a:p>
        </p:txBody>
      </p:sp>
    </p:spTree>
    <p:extLst>
      <p:ext uri="{BB962C8B-B14F-4D97-AF65-F5344CB8AC3E}">
        <p14:creationId xmlns:p14="http://schemas.microsoft.com/office/powerpoint/2010/main" val="224554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1DC497A-CBD4-4C89-9715-49F5C340F500}"/>
              </a:ext>
            </a:extLst>
          </p:cNvPr>
          <p:cNvSpPr txBox="1"/>
          <p:nvPr/>
        </p:nvSpPr>
        <p:spPr>
          <a:xfrm>
            <a:off x="695714" y="821724"/>
            <a:ext cx="10569843" cy="43514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dirty="0">
                <a:solidFill>
                  <a:srgbClr val="000000"/>
                </a:solidFill>
                <a:latin typeface="Verdana"/>
                <a:ea typeface="+mn-lt"/>
                <a:cs typeface="+mn-lt"/>
              </a:rPr>
              <a:t>Waar</a:t>
            </a:r>
            <a:endParaRPr lang="nl-NL" sz="2400" dirty="0">
              <a:solidFill>
                <a:srgbClr val="000000"/>
              </a:solidFill>
              <a:latin typeface="Verdana"/>
              <a:ea typeface="+mn-lt"/>
              <a:cs typeface="+mn-lt"/>
            </a:endParaRPr>
          </a:p>
          <a:p>
            <a:endParaRPr lang="nl-NL" sz="1600" dirty="0">
              <a:solidFill>
                <a:srgbClr val="000000"/>
              </a:solidFill>
              <a:latin typeface="Verdana"/>
              <a:ea typeface="+mn-lt"/>
              <a:cs typeface="+mn-lt"/>
            </a:endParaRPr>
          </a:p>
          <a:p>
            <a:pPr>
              <a:lnSpc>
                <a:spcPct val="150000"/>
              </a:lnSpc>
            </a:pPr>
            <a:r>
              <a:rPr lang="nl-NL" sz="1600" dirty="0">
                <a:solidFill>
                  <a:srgbClr val="000000"/>
                </a:solidFill>
                <a:latin typeface="Verdana"/>
                <a:ea typeface="Verdana"/>
                <a:cs typeface="Calibri"/>
              </a:rPr>
              <a:t>Uit onderzoek blijkt dat aandacht voor de </a:t>
            </a:r>
            <a:r>
              <a:rPr lang="nl-NL" sz="1600" dirty="0">
                <a:solidFill>
                  <a:schemeClr val="tx2"/>
                </a:solidFill>
                <a:latin typeface="Verdana"/>
                <a:ea typeface="Verdana"/>
                <a:cs typeface="Calibri"/>
              </a:rPr>
              <a:t>thuistalen -alle thuistalen- </a:t>
            </a:r>
            <a:r>
              <a:rPr lang="nl-NL" sz="1600" dirty="0">
                <a:solidFill>
                  <a:srgbClr val="000000"/>
                </a:solidFill>
                <a:latin typeface="Verdana"/>
                <a:ea typeface="Verdana"/>
                <a:cs typeface="Calibri"/>
              </a:rPr>
              <a:t>leerlingen een veilig gevoel geeft. Ze zijn trots dat hun taal ook meedoet op school. </a:t>
            </a:r>
            <a:r>
              <a:rPr lang="nl-NL" sz="1600" dirty="0">
                <a:solidFill>
                  <a:srgbClr val="000000"/>
                </a:solidFill>
                <a:latin typeface="Verdana"/>
                <a:ea typeface="+mn-lt"/>
                <a:cs typeface="+mn-lt"/>
              </a:rPr>
              <a:t>Dus ook al beheersen ze hun thuistaal minder goed, het feit dat er aandacht is voor hun taal en daarmee ook voor hun cultuur en identiteit zorgt ervoor dat leerlingen zich veiliger voelen. En als je je veiliger voelt op school, kom je beter tot leren.</a:t>
            </a:r>
          </a:p>
          <a:p>
            <a:pPr>
              <a:lnSpc>
                <a:spcPct val="150000"/>
              </a:lnSpc>
            </a:pPr>
            <a:r>
              <a:rPr lang="nl-NL" sz="1600" dirty="0">
                <a:solidFill>
                  <a:srgbClr val="000000"/>
                </a:solidFill>
                <a:latin typeface="Verdana"/>
                <a:ea typeface="Verdana"/>
                <a:cs typeface="Calibri"/>
              </a:rPr>
              <a:t>De thuistaal is namelijk een deel van je identiteit en door daar aandacht aan te besteden vormt het juist een brug naar het leren van het Nederlands. </a:t>
            </a:r>
          </a:p>
          <a:p>
            <a:pPr>
              <a:lnSpc>
                <a:spcPct val="150000"/>
              </a:lnSpc>
            </a:pPr>
            <a:endParaRPr lang="nl-NL" sz="1600" dirty="0">
              <a:solidFill>
                <a:srgbClr val="000000"/>
              </a:solidFill>
              <a:latin typeface="Verdana"/>
              <a:ea typeface="Verdana"/>
              <a:cs typeface="Calibri"/>
            </a:endParaRPr>
          </a:p>
          <a:p>
            <a:pPr>
              <a:lnSpc>
                <a:spcPct val="150000"/>
              </a:lnSpc>
            </a:pPr>
            <a:endParaRPr lang="en-US" sz="1600" b="1" dirty="0">
              <a:solidFill>
                <a:srgbClr val="000000"/>
              </a:solidFill>
              <a:latin typeface="Verdana"/>
              <a:ea typeface="Verdana"/>
              <a:cs typeface="Calibri"/>
            </a:endParaRPr>
          </a:p>
          <a:p>
            <a:pPr>
              <a:lnSpc>
                <a:spcPct val="150000"/>
              </a:lnSpc>
            </a:pPr>
            <a:endParaRPr lang="en-US" sz="1600" dirty="0">
              <a:solidFill>
                <a:srgbClr val="000000"/>
              </a:solidFill>
              <a:latin typeface="Verdana"/>
              <a:ea typeface="Verdana"/>
              <a:cs typeface="Calibri"/>
            </a:endParaRPr>
          </a:p>
        </p:txBody>
      </p:sp>
    </p:spTree>
    <p:extLst>
      <p:ext uri="{BB962C8B-B14F-4D97-AF65-F5344CB8AC3E}">
        <p14:creationId xmlns:p14="http://schemas.microsoft.com/office/powerpoint/2010/main" val="148517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C7F5F-78A9-4E1E-B18C-2ECA835F46EA}"/>
              </a:ext>
            </a:extLst>
          </p:cNvPr>
          <p:cNvSpPr>
            <a:spLocks noGrp="1"/>
          </p:cNvSpPr>
          <p:nvPr>
            <p:ph type="title"/>
          </p:nvPr>
        </p:nvSpPr>
        <p:spPr/>
        <p:txBody>
          <a:bodyPr/>
          <a:lstStyle/>
          <a:p>
            <a:r>
              <a:rPr lang="nl-NL">
                <a:latin typeface="Verdana"/>
                <a:ea typeface="Verdana"/>
              </a:rPr>
              <a:t>Waar of niet waar?</a:t>
            </a:r>
            <a:endParaRPr lang="nl-NL" b="0">
              <a:latin typeface="Verdana"/>
              <a:ea typeface="Verdana"/>
            </a:endParaRPr>
          </a:p>
          <a:p>
            <a:endParaRPr lang="nl-NL"/>
          </a:p>
        </p:txBody>
      </p:sp>
      <p:sp>
        <p:nvSpPr>
          <p:cNvPr id="4" name="Tijdelijke aanduiding voor tekst 3">
            <a:extLst>
              <a:ext uri="{FF2B5EF4-FFF2-40B4-BE49-F238E27FC236}">
                <a16:creationId xmlns:a16="http://schemas.microsoft.com/office/drawing/2014/main" id="{F2EB50AA-0883-47B0-BFB2-8127329C9227}"/>
              </a:ext>
            </a:extLst>
          </p:cNvPr>
          <p:cNvSpPr>
            <a:spLocks noGrp="1"/>
          </p:cNvSpPr>
          <p:nvPr>
            <p:ph type="body" sz="half" idx="14"/>
          </p:nvPr>
        </p:nvSpPr>
        <p:spPr>
          <a:xfrm>
            <a:off x="6534604" y="1865313"/>
            <a:ext cx="4930166" cy="2743200"/>
          </a:xfrm>
        </p:spPr>
        <p:txBody>
          <a:bodyPr vert="horz" lIns="91440" tIns="45720" rIns="91440" bIns="45720" rtlCol="0" anchor="t">
            <a:normAutofit/>
          </a:bodyPr>
          <a:lstStyle/>
          <a:p>
            <a:r>
              <a:rPr lang="nl-NL" sz="2800" dirty="0">
                <a:solidFill>
                  <a:schemeClr val="accent1"/>
                </a:solidFill>
                <a:latin typeface="Verdana"/>
                <a:ea typeface="Gotham Book"/>
                <a:cs typeface="Verdana"/>
              </a:rPr>
              <a:t>Positieve aandacht voor meertaligheid in de klas is goed voor alle leerlingen.</a:t>
            </a:r>
            <a:endParaRPr lang="nl-NL" sz="2800" dirty="0">
              <a:solidFill>
                <a:schemeClr val="accent1"/>
              </a:solidFill>
              <a:latin typeface="Verdana"/>
            </a:endParaRPr>
          </a:p>
        </p:txBody>
      </p:sp>
    </p:spTree>
    <p:extLst>
      <p:ext uri="{BB962C8B-B14F-4D97-AF65-F5344CB8AC3E}">
        <p14:creationId xmlns:p14="http://schemas.microsoft.com/office/powerpoint/2010/main" val="193834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9DDA21F-F4E0-4A8F-939F-85A2B87221EA}"/>
              </a:ext>
            </a:extLst>
          </p:cNvPr>
          <p:cNvSpPr txBox="1"/>
          <p:nvPr/>
        </p:nvSpPr>
        <p:spPr>
          <a:xfrm>
            <a:off x="681925" y="940231"/>
            <a:ext cx="1084106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sz="2400" b="1" dirty="0">
                <a:solidFill>
                  <a:srgbClr val="000000"/>
                </a:solidFill>
                <a:latin typeface="Verdana"/>
                <a:ea typeface="Verdana"/>
                <a:cs typeface="+mn-lt"/>
              </a:rPr>
              <a:t>Waar</a:t>
            </a:r>
            <a:endParaRPr lang="nl-NL" dirty="0">
              <a:solidFill>
                <a:srgbClr val="000000"/>
              </a:solidFill>
              <a:cs typeface="Calibri"/>
            </a:endParaRPr>
          </a:p>
          <a:p>
            <a:pPr>
              <a:lnSpc>
                <a:spcPct val="150000"/>
              </a:lnSpc>
            </a:pPr>
            <a:endParaRPr lang="nl-NL" sz="1600" dirty="0">
              <a:solidFill>
                <a:srgbClr val="000000"/>
              </a:solidFill>
              <a:latin typeface="Verdana"/>
              <a:ea typeface="+mn-lt"/>
              <a:cs typeface="+mn-lt"/>
            </a:endParaRPr>
          </a:p>
          <a:p>
            <a:pPr>
              <a:lnSpc>
                <a:spcPct val="150000"/>
              </a:lnSpc>
            </a:pPr>
            <a:r>
              <a:rPr lang="nl-NL" sz="1600" dirty="0">
                <a:solidFill>
                  <a:srgbClr val="000000"/>
                </a:solidFill>
                <a:latin typeface="Verdana"/>
                <a:ea typeface="+mn-lt"/>
                <a:cs typeface="+mn-lt"/>
              </a:rPr>
              <a:t>Door in de klas aandacht te besteden aan meertaligheid, maak je alle leerlingen bewust van de diversiteit aan talen en culturen in de klas. Je kunt bijvoorbeeld met de hele klas een paar woorden als 'hallo' en 'dag' in het Arabisch oefenen. Dan gaat het niet om het leren van de taal, maar om het ontwikkelen van een open en nieuwsgierige houding ten opzichte van talen. De Arabische leerlingen voelen zich gezien en zullen trots zijn om te vertellen wat de woorden in het Arabisch betekenen. De andere leerlingen leren over de taal van hun klasgenoten en leren wat overeenkomsten en verschillen tussen talen zijn. </a:t>
            </a:r>
          </a:p>
          <a:p>
            <a:pPr>
              <a:lnSpc>
                <a:spcPct val="150000"/>
              </a:lnSpc>
            </a:pPr>
            <a:endParaRPr lang="nl-NL" sz="1600" dirty="0">
              <a:solidFill>
                <a:srgbClr val="000000"/>
              </a:solidFill>
              <a:latin typeface="Verdana"/>
              <a:ea typeface="+mn-lt"/>
              <a:cs typeface="+mn-lt"/>
            </a:endParaRPr>
          </a:p>
          <a:p>
            <a:pPr>
              <a:lnSpc>
                <a:spcPct val="150000"/>
              </a:lnSpc>
            </a:pPr>
            <a:r>
              <a:rPr lang="nl-NL" sz="1600" dirty="0">
                <a:solidFill>
                  <a:srgbClr val="000000"/>
                </a:solidFill>
                <a:latin typeface="Verdana"/>
                <a:ea typeface="+mn-lt"/>
                <a:cs typeface="+mn-lt"/>
              </a:rPr>
              <a:t>Meer taalbewustzijn zorgt voor nieuwsgierigheid naar andere talen. Dat helpt leerlingen bij het leren van het Nederlands en andere talen, maar je leert je ook verplaatsen in andere mensen. </a:t>
            </a:r>
            <a:endParaRPr lang="nl-NL" sz="1600" dirty="0">
              <a:solidFill>
                <a:srgbClr val="000000"/>
              </a:solidFill>
              <a:latin typeface="Verdana"/>
              <a:ea typeface="Verdana"/>
              <a:cs typeface="Calibri"/>
            </a:endParaRPr>
          </a:p>
          <a:p>
            <a:pPr>
              <a:lnSpc>
                <a:spcPct val="150000"/>
              </a:lnSpc>
            </a:pPr>
            <a:endParaRPr lang="nl-NL" sz="1600" dirty="0">
              <a:solidFill>
                <a:srgbClr val="000000"/>
              </a:solidFill>
              <a:latin typeface="Verdana"/>
              <a:ea typeface="+mn-lt"/>
              <a:cs typeface="+mn-lt"/>
            </a:endParaRPr>
          </a:p>
          <a:p>
            <a:endParaRPr lang="nl-NL" dirty="0">
              <a:solidFill>
                <a:srgbClr val="000000"/>
              </a:solidFill>
              <a:cs typeface="Calibri"/>
            </a:endParaRPr>
          </a:p>
        </p:txBody>
      </p:sp>
    </p:spTree>
    <p:extLst>
      <p:ext uri="{BB962C8B-B14F-4D97-AF65-F5344CB8AC3E}">
        <p14:creationId xmlns:p14="http://schemas.microsoft.com/office/powerpoint/2010/main" val="1989439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C7F5F-78A9-4E1E-B18C-2ECA835F46EA}"/>
              </a:ext>
            </a:extLst>
          </p:cNvPr>
          <p:cNvSpPr>
            <a:spLocks noGrp="1"/>
          </p:cNvSpPr>
          <p:nvPr>
            <p:ph type="title"/>
          </p:nvPr>
        </p:nvSpPr>
        <p:spPr/>
        <p:txBody>
          <a:bodyPr/>
          <a:lstStyle/>
          <a:p>
            <a:r>
              <a:rPr lang="nl-NL">
                <a:latin typeface="Verdana"/>
                <a:ea typeface="Verdana"/>
              </a:rPr>
              <a:t>Waar of niet waar?</a:t>
            </a:r>
            <a:endParaRPr lang="nl-NL" b="0">
              <a:latin typeface="Verdana"/>
              <a:ea typeface="Verdana"/>
            </a:endParaRPr>
          </a:p>
          <a:p>
            <a:endParaRPr lang="nl-NL"/>
          </a:p>
        </p:txBody>
      </p:sp>
      <p:sp>
        <p:nvSpPr>
          <p:cNvPr id="4" name="Tijdelijke aanduiding voor tekst 3">
            <a:extLst>
              <a:ext uri="{FF2B5EF4-FFF2-40B4-BE49-F238E27FC236}">
                <a16:creationId xmlns:a16="http://schemas.microsoft.com/office/drawing/2014/main" id="{F2EB50AA-0883-47B0-BFB2-8127329C9227}"/>
              </a:ext>
            </a:extLst>
          </p:cNvPr>
          <p:cNvSpPr>
            <a:spLocks noGrp="1"/>
          </p:cNvSpPr>
          <p:nvPr>
            <p:ph type="body" sz="half" idx="14"/>
          </p:nvPr>
        </p:nvSpPr>
        <p:spPr>
          <a:xfrm>
            <a:off x="6455229" y="1785938"/>
            <a:ext cx="4930166" cy="2743200"/>
          </a:xfrm>
        </p:spPr>
        <p:txBody>
          <a:bodyPr vert="horz" lIns="91440" tIns="45720" rIns="91440" bIns="45720" rtlCol="0" anchor="t">
            <a:normAutofit/>
          </a:bodyPr>
          <a:lstStyle/>
          <a:p>
            <a:r>
              <a:rPr lang="nl-NL" sz="2800" dirty="0">
                <a:solidFill>
                  <a:schemeClr val="accent1"/>
                </a:solidFill>
                <a:latin typeface="Verdana" panose="020B0604030504040204" pitchFamily="34" charset="0"/>
                <a:ea typeface="Verdana" panose="020B0604030504040204" pitchFamily="34" charset="0"/>
                <a:cs typeface="Verdana"/>
              </a:rPr>
              <a:t>Thuistalen en streektalen gebruiken in de klas is bij wet toegestaan.</a:t>
            </a:r>
            <a:endParaRPr lang="nl-NL" sz="28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2175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98381CC-DA73-4845-BE7E-8D0B960B2036}"/>
              </a:ext>
            </a:extLst>
          </p:cNvPr>
          <p:cNvSpPr txBox="1"/>
          <p:nvPr/>
        </p:nvSpPr>
        <p:spPr>
          <a:xfrm>
            <a:off x="519947" y="641296"/>
            <a:ext cx="10983131" cy="5582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sz="2400" b="1" dirty="0">
                <a:solidFill>
                  <a:srgbClr val="000000"/>
                </a:solidFill>
                <a:latin typeface="Verdana"/>
                <a:ea typeface="Verdana"/>
                <a:cs typeface="Calibri"/>
              </a:rPr>
              <a:t>Waar</a:t>
            </a:r>
            <a:endParaRPr lang="nl-NL" dirty="0">
              <a:solidFill>
                <a:srgbClr val="000000"/>
              </a:solidFill>
              <a:cs typeface="Calibri"/>
            </a:endParaRPr>
          </a:p>
          <a:p>
            <a:pPr>
              <a:lnSpc>
                <a:spcPct val="150000"/>
              </a:lnSpc>
            </a:pPr>
            <a:r>
              <a:rPr lang="nl-NL" sz="1600" dirty="0">
                <a:solidFill>
                  <a:srgbClr val="000000"/>
                </a:solidFill>
                <a:latin typeface="Verdana"/>
                <a:ea typeface="Verdana"/>
                <a:cs typeface="Calibri"/>
              </a:rPr>
              <a:t>In ons onderwijs leeft de aanname soms dat er behalve aan Engels, geen ruimte mag worden gegeven aan een andere vreemde taal. De Wet op Primair Onderwijs geeft die ruimte echter zeker wel.</a:t>
            </a:r>
          </a:p>
          <a:p>
            <a:pPr>
              <a:lnSpc>
                <a:spcPct val="150000"/>
              </a:lnSpc>
            </a:pPr>
            <a:endParaRPr lang="nl-NL" sz="1600" dirty="0">
              <a:solidFill>
                <a:srgbClr val="000000"/>
              </a:solidFill>
              <a:latin typeface="Verdana" panose="020B0604030504040204" pitchFamily="34" charset="0"/>
              <a:ea typeface="Verdana" panose="020B0604030504040204" pitchFamily="34" charset="0"/>
              <a:cs typeface="Calibri"/>
            </a:endParaRPr>
          </a:p>
          <a:p>
            <a:pPr>
              <a:lnSpc>
                <a:spcPct val="150000"/>
              </a:lnSpc>
            </a:pPr>
            <a:r>
              <a:rPr lang="nl-NL" sz="1600" dirty="0">
                <a:solidFill>
                  <a:srgbClr val="000000"/>
                </a:solidFill>
                <a:latin typeface="Verdana"/>
                <a:ea typeface="Verdana"/>
                <a:cs typeface="Calibri"/>
              </a:rPr>
              <a:t>Het Nederlands is de algemene instructietaal, maar in artikel 9, lid 13 staat:</a:t>
            </a:r>
          </a:p>
          <a:p>
            <a:pPr>
              <a:lnSpc>
                <a:spcPct val="150000"/>
              </a:lnSpc>
            </a:pPr>
            <a:r>
              <a:rPr lang="nl-NL" sz="1400" dirty="0">
                <a:solidFill>
                  <a:srgbClr val="000000"/>
                </a:solidFill>
                <a:latin typeface="Verdana"/>
                <a:ea typeface="Verdana"/>
                <a:cs typeface="Calibri"/>
              </a:rPr>
              <a:t>'Daar waar naast de Nederlandse taal, de Friese taal of de streektaal in levend gebruik is, kan de Friese taal of de streektaal als voertaal bij het onderwijs worden gebruikt. Voor de opvang en de aansluiting bij het Nederlandse onderwijs van leerlingen met een niet-Nederlandse culturele achtergrond kan de taal van het land van oorsprong mede als voertaal bij het onderwijs worden gebruikt, overeenkomstig een door het bevoegd gezag vastgestelde gedragscode.'</a:t>
            </a:r>
          </a:p>
          <a:p>
            <a:pPr>
              <a:lnSpc>
                <a:spcPct val="150000"/>
              </a:lnSpc>
            </a:pPr>
            <a:endParaRPr lang="nl-NL" sz="1600" dirty="0">
              <a:solidFill>
                <a:srgbClr val="000000"/>
              </a:solidFill>
              <a:latin typeface="Verdana" panose="020B0604030504040204" pitchFamily="34" charset="0"/>
              <a:ea typeface="Verdana" panose="020B0604030504040204" pitchFamily="34" charset="0"/>
              <a:cs typeface="Calibri"/>
            </a:endParaRPr>
          </a:p>
          <a:p>
            <a:pPr>
              <a:lnSpc>
                <a:spcPct val="150000"/>
              </a:lnSpc>
            </a:pPr>
            <a:r>
              <a:rPr lang="nl-NL" sz="1600" dirty="0">
                <a:solidFill>
                  <a:srgbClr val="000000"/>
                </a:solidFill>
                <a:latin typeface="Verdana"/>
                <a:ea typeface="Verdana"/>
                <a:cs typeface="Calibri"/>
              </a:rPr>
              <a:t>Daarbij heeft het verdrag van de Verenigde Naties met betrekking tot de Rechten van Kind, door Nederland in 1995 bevestigd, afgesproken dat de moedertaal beschermd moet worden.</a:t>
            </a:r>
          </a:p>
          <a:p>
            <a:pPr>
              <a:lnSpc>
                <a:spcPct val="150000"/>
              </a:lnSpc>
            </a:pPr>
            <a:endParaRPr lang="nl-NL" sz="1600" dirty="0">
              <a:solidFill>
                <a:srgbClr val="000000"/>
              </a:solidFill>
              <a:latin typeface="Verdana" panose="020B0604030504040204" pitchFamily="34" charset="0"/>
              <a:ea typeface="Verdana" panose="020B0604030504040204" pitchFamily="34" charset="0"/>
              <a:cs typeface="Calibri"/>
            </a:endParaRPr>
          </a:p>
          <a:p>
            <a:pPr>
              <a:lnSpc>
                <a:spcPct val="150000"/>
              </a:lnSpc>
            </a:pPr>
            <a:r>
              <a:rPr lang="nl-NL" sz="1600" dirty="0">
                <a:solidFill>
                  <a:srgbClr val="000000"/>
                </a:solidFill>
                <a:latin typeface="Verdana"/>
                <a:ea typeface="Verdana"/>
                <a:cs typeface="Calibri"/>
              </a:rPr>
              <a:t>De Europese Unie heeft in zijn beleid zelfs vastgelegd dat het streven is dat Europese jongeren, naast hun moedertaal, minstens twee andere talen spreken.</a:t>
            </a:r>
          </a:p>
        </p:txBody>
      </p:sp>
    </p:spTree>
    <p:extLst>
      <p:ext uri="{BB962C8B-B14F-4D97-AF65-F5344CB8AC3E}">
        <p14:creationId xmlns:p14="http://schemas.microsoft.com/office/powerpoint/2010/main" val="50052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C7F5F-78A9-4E1E-B18C-2ECA835F46EA}"/>
              </a:ext>
            </a:extLst>
          </p:cNvPr>
          <p:cNvSpPr>
            <a:spLocks noGrp="1"/>
          </p:cNvSpPr>
          <p:nvPr>
            <p:ph type="title"/>
          </p:nvPr>
        </p:nvSpPr>
        <p:spPr/>
        <p:txBody>
          <a:bodyPr/>
          <a:lstStyle/>
          <a:p>
            <a:r>
              <a:rPr lang="nl-NL">
                <a:latin typeface="Verdana"/>
                <a:ea typeface="Verdana"/>
              </a:rPr>
              <a:t>Waar of niet waar?</a:t>
            </a:r>
            <a:endParaRPr lang="nl-NL" b="0">
              <a:latin typeface="Verdana"/>
              <a:ea typeface="Verdana"/>
            </a:endParaRPr>
          </a:p>
          <a:p>
            <a:endParaRPr lang="nl-NL"/>
          </a:p>
        </p:txBody>
      </p:sp>
      <p:sp>
        <p:nvSpPr>
          <p:cNvPr id="4" name="Tijdelijke aanduiding voor tekst 3">
            <a:extLst>
              <a:ext uri="{FF2B5EF4-FFF2-40B4-BE49-F238E27FC236}">
                <a16:creationId xmlns:a16="http://schemas.microsoft.com/office/drawing/2014/main" id="{F2EB50AA-0883-47B0-BFB2-8127329C9227}"/>
              </a:ext>
            </a:extLst>
          </p:cNvPr>
          <p:cNvSpPr>
            <a:spLocks noGrp="1"/>
          </p:cNvSpPr>
          <p:nvPr>
            <p:ph type="body" sz="half" idx="14"/>
          </p:nvPr>
        </p:nvSpPr>
        <p:spPr>
          <a:xfrm>
            <a:off x="6554817" y="1756376"/>
            <a:ext cx="4930166" cy="2743200"/>
          </a:xfrm>
        </p:spPr>
        <p:txBody>
          <a:bodyPr vert="horz" lIns="91440" tIns="45720" rIns="91440" bIns="45720" rtlCol="0" anchor="t">
            <a:normAutofit/>
          </a:bodyPr>
          <a:lstStyle/>
          <a:p>
            <a:r>
              <a:rPr lang="nl-NL" sz="2800" dirty="0">
                <a:solidFill>
                  <a:schemeClr val="accent1"/>
                </a:solidFill>
                <a:latin typeface="Verdana "/>
                <a:ea typeface="Gotham Book"/>
                <a:cs typeface="Verdana"/>
              </a:rPr>
              <a:t>Meertalig zijn is een groot voordeel voor leerlingen. </a:t>
            </a:r>
            <a:endParaRPr lang="nl-NL" sz="2800" dirty="0">
              <a:solidFill>
                <a:schemeClr val="accent1"/>
              </a:solidFill>
              <a:latin typeface="Verdana "/>
            </a:endParaRPr>
          </a:p>
        </p:txBody>
      </p:sp>
    </p:spTree>
    <p:extLst>
      <p:ext uri="{BB962C8B-B14F-4D97-AF65-F5344CB8AC3E}">
        <p14:creationId xmlns:p14="http://schemas.microsoft.com/office/powerpoint/2010/main" val="210411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1DC497A-CBD4-4C89-9715-49F5C340F500}"/>
              </a:ext>
            </a:extLst>
          </p:cNvPr>
          <p:cNvSpPr txBox="1"/>
          <p:nvPr/>
        </p:nvSpPr>
        <p:spPr>
          <a:xfrm>
            <a:off x="695714" y="821724"/>
            <a:ext cx="10569843"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sz="2400" b="1" dirty="0">
                <a:solidFill>
                  <a:srgbClr val="000000"/>
                </a:solidFill>
                <a:latin typeface="Verdana"/>
                <a:ea typeface="Verdana"/>
                <a:cs typeface="+mn-lt"/>
              </a:rPr>
              <a:t>Waar</a:t>
            </a:r>
            <a:endParaRPr lang="nl-NL" sz="2400" dirty="0">
              <a:solidFill>
                <a:srgbClr val="000000"/>
              </a:solidFill>
              <a:latin typeface="Verdana"/>
              <a:ea typeface="Verdana"/>
              <a:cs typeface="+mn-lt"/>
            </a:endParaRPr>
          </a:p>
          <a:p>
            <a:pPr>
              <a:lnSpc>
                <a:spcPct val="150000"/>
              </a:lnSpc>
            </a:pPr>
            <a:r>
              <a:rPr lang="nl-NL" sz="1600" dirty="0">
                <a:solidFill>
                  <a:srgbClr val="000000"/>
                </a:solidFill>
                <a:latin typeface="Verdana"/>
                <a:ea typeface="Verdana"/>
                <a:cs typeface="+mn-lt"/>
              </a:rPr>
              <a:t>Meertaligheid heeft vele (cognitieve) voordelen:</a:t>
            </a:r>
          </a:p>
          <a:p>
            <a:pPr marL="285750" indent="-285750">
              <a:lnSpc>
                <a:spcPct val="150000"/>
              </a:lnSpc>
              <a:buFont typeface="Arial"/>
              <a:buChar char="•"/>
            </a:pPr>
            <a:r>
              <a:rPr lang="nl-NL" sz="1600" dirty="0">
                <a:solidFill>
                  <a:srgbClr val="000000"/>
                </a:solidFill>
                <a:latin typeface="Verdana"/>
                <a:ea typeface="Verdana"/>
                <a:cs typeface="+mn-lt"/>
              </a:rPr>
              <a:t>meertaligheid zorgt ervoor dat leerlingen eerder, sneller en beter kunnen nadenken over talen </a:t>
            </a:r>
            <a:r>
              <a:rPr lang="nl-NL" sz="1600" dirty="0" err="1">
                <a:solidFill>
                  <a:srgbClr val="000000"/>
                </a:solidFill>
                <a:latin typeface="Verdana"/>
                <a:ea typeface="Verdana"/>
                <a:cs typeface="+mn-lt"/>
              </a:rPr>
              <a:t>metalinguïstisch</a:t>
            </a:r>
            <a:r>
              <a:rPr lang="nl-NL" sz="1600" dirty="0">
                <a:solidFill>
                  <a:srgbClr val="000000"/>
                </a:solidFill>
                <a:latin typeface="Verdana"/>
                <a:ea typeface="Verdana"/>
                <a:cs typeface="+mn-lt"/>
              </a:rPr>
              <a:t> bewustzijn);</a:t>
            </a:r>
          </a:p>
          <a:p>
            <a:pPr marL="285750" indent="-285750">
              <a:lnSpc>
                <a:spcPct val="150000"/>
              </a:lnSpc>
              <a:buFont typeface="Arial"/>
              <a:buChar char="•"/>
            </a:pPr>
            <a:r>
              <a:rPr lang="nl-NL" sz="1600" dirty="0">
                <a:solidFill>
                  <a:srgbClr val="000000"/>
                </a:solidFill>
                <a:latin typeface="Verdana"/>
                <a:ea typeface="Verdana"/>
                <a:cs typeface="+mn-lt"/>
              </a:rPr>
              <a:t>meertalige leerlingen hebben eerder door dat we willekeurige labels plakken op objecten, deze abstracte kennis helpt bij rekenen;</a:t>
            </a:r>
          </a:p>
          <a:p>
            <a:pPr marL="285750" indent="-285750">
              <a:lnSpc>
                <a:spcPct val="150000"/>
              </a:lnSpc>
              <a:buFont typeface="Arial"/>
              <a:buChar char="•"/>
            </a:pPr>
            <a:r>
              <a:rPr lang="nl-NL" sz="1600" dirty="0">
                <a:solidFill>
                  <a:srgbClr val="000000"/>
                </a:solidFill>
                <a:latin typeface="Verdana"/>
                <a:ea typeface="Verdana"/>
                <a:cs typeface="+mn-lt"/>
              </a:rPr>
              <a:t>meertalige leerlingen leren sneller een nieuwe taal, doordat ze al ervaring hebben opgedaan bij het verwerven van een andere taal.</a:t>
            </a:r>
          </a:p>
          <a:p>
            <a:pPr>
              <a:lnSpc>
                <a:spcPct val="150000"/>
              </a:lnSpc>
            </a:pPr>
            <a:endParaRPr lang="nl-NL" sz="1600" dirty="0">
              <a:solidFill>
                <a:srgbClr val="000000"/>
              </a:solidFill>
              <a:latin typeface="Verdana"/>
              <a:ea typeface="Verdana"/>
              <a:cs typeface="+mn-lt"/>
            </a:endParaRPr>
          </a:p>
          <a:p>
            <a:pPr>
              <a:lnSpc>
                <a:spcPct val="150000"/>
              </a:lnSpc>
            </a:pPr>
            <a:r>
              <a:rPr lang="nl-NL" sz="1600" dirty="0">
                <a:solidFill>
                  <a:srgbClr val="000000"/>
                </a:solidFill>
                <a:latin typeface="Verdana"/>
                <a:ea typeface="Verdana"/>
                <a:cs typeface="+mn-lt"/>
              </a:rPr>
              <a:t>Deze voordelen gelden voor alle meertalige leerlingen. Geen enkel dialect of taal is van zichzelf rijker, beter of mooier dan de andere. Het maakt dus niet uit welke taal of dialect leerlingen thuis spreken. Toch hebben West-Europese talen als Engels, Duits of Frans, een hogere prestige in ons land dan andere talen. Mensen vinden het vaak heel knap als kinderen Engels spreken. Als kinderen Turks of Marokkaans spreken wordt dat echter vaak gezien als een probleem, terwijl alle talen gelijkwaardig zijn. </a:t>
            </a:r>
            <a:endParaRPr lang="nl-NL" sz="1600" dirty="0">
              <a:solidFill>
                <a:srgbClr val="000000"/>
              </a:solidFill>
              <a:latin typeface="Verdana"/>
              <a:ea typeface="Verdana"/>
              <a:cs typeface="Calibri"/>
            </a:endParaRPr>
          </a:p>
          <a:p>
            <a:endParaRPr lang="en-US" sz="1600" dirty="0">
              <a:solidFill>
                <a:srgbClr val="000000"/>
              </a:solidFill>
              <a:latin typeface="Verdana" panose="020B0604030504040204" pitchFamily="34" charset="0"/>
              <a:ea typeface="Verdana" panose="020B0604030504040204" pitchFamily="34" charset="0"/>
              <a:cs typeface="+mn-lt"/>
            </a:endParaRPr>
          </a:p>
        </p:txBody>
      </p:sp>
    </p:spTree>
    <p:extLst>
      <p:ext uri="{BB962C8B-B14F-4D97-AF65-F5344CB8AC3E}">
        <p14:creationId xmlns:p14="http://schemas.microsoft.com/office/powerpoint/2010/main" val="80791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C1EDF-2B4E-43A6-B4BE-FD1DA919BD9C}"/>
              </a:ext>
            </a:extLst>
          </p:cNvPr>
          <p:cNvSpPr>
            <a:spLocks noGrp="1"/>
          </p:cNvSpPr>
          <p:nvPr>
            <p:ph type="title"/>
          </p:nvPr>
        </p:nvSpPr>
        <p:spPr/>
        <p:txBody>
          <a:bodyPr>
            <a:normAutofit/>
          </a:bodyPr>
          <a:lstStyle/>
          <a:p>
            <a:r>
              <a:rPr lang="nl-NL">
                <a:latin typeface="Verdana"/>
                <a:ea typeface="Verdana"/>
              </a:rPr>
              <a:t>Waar of niet waar?</a:t>
            </a:r>
            <a:endParaRPr lang="nl-NL" b="0">
              <a:latin typeface="Verdana"/>
              <a:ea typeface="Verdana"/>
            </a:endParaRPr>
          </a:p>
          <a:p>
            <a:endParaRPr lang="nl-NL"/>
          </a:p>
        </p:txBody>
      </p:sp>
      <p:sp>
        <p:nvSpPr>
          <p:cNvPr id="4" name="Tijdelijke aanduiding voor tekst 3">
            <a:extLst>
              <a:ext uri="{FF2B5EF4-FFF2-40B4-BE49-F238E27FC236}">
                <a16:creationId xmlns:a16="http://schemas.microsoft.com/office/drawing/2014/main" id="{DCDA4B06-1FBA-4435-BAAA-0F183429E912}"/>
              </a:ext>
            </a:extLst>
          </p:cNvPr>
          <p:cNvSpPr>
            <a:spLocks noGrp="1"/>
          </p:cNvSpPr>
          <p:nvPr>
            <p:ph type="body" sz="half" idx="14"/>
          </p:nvPr>
        </p:nvSpPr>
        <p:spPr>
          <a:xfrm>
            <a:off x="6534604" y="1889125"/>
            <a:ext cx="5438166" cy="3672213"/>
          </a:xfrm>
        </p:spPr>
        <p:txBody>
          <a:bodyPr vert="horz" lIns="91440" tIns="45720" rIns="91440" bIns="45720" rtlCol="0" anchor="t">
            <a:noAutofit/>
          </a:bodyPr>
          <a:lstStyle/>
          <a:p>
            <a:r>
              <a:rPr lang="nl-NL" sz="2800" dirty="0">
                <a:solidFill>
                  <a:schemeClr val="accent1"/>
                </a:solidFill>
                <a:latin typeface="Verdana"/>
                <a:ea typeface="Verdana"/>
                <a:cs typeface="Verdana"/>
              </a:rPr>
              <a:t>Ouders van meertalige kinderen benadelen hun kind als ze thuis een andere taal dan het Nederlands spreken.</a:t>
            </a:r>
          </a:p>
        </p:txBody>
      </p:sp>
    </p:spTree>
    <p:extLst>
      <p:ext uri="{BB962C8B-B14F-4D97-AF65-F5344CB8AC3E}">
        <p14:creationId xmlns:p14="http://schemas.microsoft.com/office/powerpoint/2010/main" val="312451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B59C592-EE9D-40DA-BC02-F0809C565974}"/>
              </a:ext>
            </a:extLst>
          </p:cNvPr>
          <p:cNvSpPr txBox="1"/>
          <p:nvPr/>
        </p:nvSpPr>
        <p:spPr>
          <a:xfrm>
            <a:off x="740611" y="954505"/>
            <a:ext cx="10470147" cy="5099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dirty="0">
                <a:solidFill>
                  <a:srgbClr val="000000"/>
                </a:solidFill>
                <a:latin typeface="Verdana"/>
                <a:ea typeface="+mn-lt"/>
                <a:cs typeface="+mn-lt"/>
              </a:rPr>
              <a:t>Niet waar </a:t>
            </a:r>
            <a:r>
              <a:rPr lang="nl-NL" b="1" dirty="0">
                <a:solidFill>
                  <a:srgbClr val="00B050"/>
                </a:solidFill>
                <a:latin typeface="Verdana"/>
                <a:ea typeface="+mn-lt"/>
                <a:cs typeface="+mn-lt"/>
              </a:rPr>
              <a:t>Dit antwoord was niet ‘wit’ gemaakt, dus direct zichtbaar</a:t>
            </a:r>
            <a:endParaRPr lang="nl-NL" b="1" dirty="0">
              <a:solidFill>
                <a:srgbClr val="000000"/>
              </a:solidFill>
              <a:latin typeface="Verdana"/>
              <a:ea typeface="Verdana"/>
              <a:cs typeface="Calibri"/>
            </a:endParaRPr>
          </a:p>
          <a:p>
            <a:endParaRPr lang="nl-NL" sz="1600" dirty="0">
              <a:solidFill>
                <a:srgbClr val="000000"/>
              </a:solidFill>
              <a:latin typeface="Verdana"/>
              <a:ea typeface="Verdana"/>
              <a:cs typeface="Calibri"/>
            </a:endParaRPr>
          </a:p>
          <a:p>
            <a:pPr>
              <a:lnSpc>
                <a:spcPct val="150000"/>
              </a:lnSpc>
            </a:pPr>
            <a:r>
              <a:rPr lang="nl-NL" sz="1600" dirty="0">
                <a:solidFill>
                  <a:srgbClr val="000000"/>
                </a:solidFill>
                <a:latin typeface="Verdana"/>
                <a:ea typeface="Verdana"/>
                <a:cs typeface="Calibri"/>
              </a:rPr>
              <a:t>Voor de taalontwikkeling van kinderen is het juist heel belangrijk dat ouders tegen hun kinderen de taal spreken die ze zelf het best</a:t>
            </a:r>
            <a:r>
              <a:rPr lang="nl-NL" sz="1600" dirty="0">
                <a:solidFill>
                  <a:srgbClr val="000000"/>
                </a:solidFill>
                <a:highlight>
                  <a:srgbClr val="00FF00"/>
                </a:highlight>
                <a:latin typeface="Verdana"/>
                <a:ea typeface="Verdana"/>
                <a:cs typeface="Calibri"/>
              </a:rPr>
              <a:t>e</a:t>
            </a:r>
            <a:r>
              <a:rPr lang="nl-NL" sz="1600" dirty="0">
                <a:solidFill>
                  <a:srgbClr val="000000"/>
                </a:solidFill>
                <a:latin typeface="Verdana"/>
                <a:ea typeface="Verdana"/>
                <a:cs typeface="Calibri"/>
              </a:rPr>
              <a:t> beheersen. In die taal kunnen ze zich het beste uiten en is hun woordenschat het grootst. Stimuleer ouders om veel met hun kinderen te lezen en in gesprek te gaan in de thuistaal. Op die manier </a:t>
            </a:r>
            <a:r>
              <a:rPr lang="nl-NL" sz="1600" dirty="0">
                <a:solidFill>
                  <a:srgbClr val="000000"/>
                </a:solidFill>
                <a:latin typeface="Verdana"/>
                <a:ea typeface="Verdana"/>
              </a:rPr>
              <a:t>helpen ouders hun kind het meest vooruit.</a:t>
            </a:r>
            <a:r>
              <a:rPr lang="nl-NL" sz="1600" dirty="0">
                <a:solidFill>
                  <a:srgbClr val="000000"/>
                </a:solidFill>
                <a:latin typeface="Verdana"/>
                <a:ea typeface="Verdana"/>
                <a:cs typeface="Calibri"/>
              </a:rPr>
              <a:t> </a:t>
            </a:r>
            <a:endParaRPr lang="nl-NL" sz="1600" dirty="0">
              <a:solidFill>
                <a:srgbClr val="000000"/>
              </a:solidFill>
              <a:latin typeface="Verdana" panose="020B0604030504040204" pitchFamily="34" charset="0"/>
              <a:ea typeface="Verdana" panose="020B0604030504040204" pitchFamily="34" charset="0"/>
              <a:cs typeface="Calibri"/>
            </a:endParaRPr>
          </a:p>
          <a:p>
            <a:pPr>
              <a:lnSpc>
                <a:spcPct val="150000"/>
              </a:lnSpc>
            </a:pPr>
            <a:endParaRPr lang="nl-NL" sz="1600" dirty="0">
              <a:solidFill>
                <a:srgbClr val="000000"/>
              </a:solidFill>
              <a:latin typeface="Verdana" panose="020B0604030504040204" pitchFamily="34" charset="0"/>
              <a:ea typeface="Verdana" panose="020B0604030504040204" pitchFamily="34" charset="0"/>
              <a:cs typeface="Calibri"/>
            </a:endParaRPr>
          </a:p>
          <a:p>
            <a:pPr>
              <a:lnSpc>
                <a:spcPct val="150000"/>
              </a:lnSpc>
            </a:pPr>
            <a:r>
              <a:rPr lang="nl-NL" sz="1600" dirty="0">
                <a:solidFill>
                  <a:srgbClr val="000000"/>
                </a:solidFill>
                <a:latin typeface="Verdana"/>
                <a:ea typeface="Verdana"/>
                <a:cs typeface="Calibri"/>
              </a:rPr>
              <a:t>Talen zijn geen gescheiden systemen, maar staan in verbinding met elkaar. De concepten en vaardigheden die leerlingen in de thuistaal leren, worden overgedragen naar een tweede - of derde - taal. Talen hebben 'gemeenschappelijke onderliggende vaardigheden’. </a:t>
            </a:r>
          </a:p>
          <a:p>
            <a:pPr>
              <a:lnSpc>
                <a:spcPct val="150000"/>
              </a:lnSpc>
            </a:pPr>
            <a:endParaRPr lang="nl-NL" sz="1600" dirty="0">
              <a:solidFill>
                <a:srgbClr val="000000"/>
              </a:solidFill>
              <a:latin typeface="Verdana"/>
              <a:ea typeface="Verdana"/>
              <a:cs typeface="Calibri"/>
            </a:endParaRPr>
          </a:p>
          <a:p>
            <a:pPr>
              <a:lnSpc>
                <a:spcPct val="150000"/>
              </a:lnSpc>
            </a:pPr>
            <a:r>
              <a:rPr lang="nl-NL" sz="1600" dirty="0">
                <a:solidFill>
                  <a:srgbClr val="000000"/>
                </a:solidFill>
                <a:latin typeface="Verdana"/>
                <a:ea typeface="Verdana"/>
                <a:cs typeface="Calibri"/>
              </a:rPr>
              <a:t>Daarbij is de thuistaal voor leerlingen ook belangrijk om te kunnen communiceren met familie en </a:t>
            </a:r>
            <a:r>
              <a:rPr lang="nl-NL" sz="1600" dirty="0">
                <a:solidFill>
                  <a:srgbClr val="00B050"/>
                </a:solidFill>
                <a:latin typeface="Verdana"/>
                <a:ea typeface="Verdana"/>
                <a:cs typeface="Calibri"/>
              </a:rPr>
              <a:t>voor</a:t>
            </a:r>
            <a:r>
              <a:rPr lang="nl-NL" sz="1600" dirty="0">
                <a:solidFill>
                  <a:srgbClr val="000000"/>
                </a:solidFill>
                <a:latin typeface="Verdana"/>
                <a:ea typeface="Verdana"/>
                <a:cs typeface="Calibri"/>
              </a:rPr>
              <a:t> het overbrengen van de culturele achtergrond van de ouders. Ouders zijn de enigen die deze taal en bijbehorende cultuur kunnen overbrengen. Stimuleer ouders om deze rol op zich te nemen.</a:t>
            </a:r>
            <a:endParaRPr lang="en-US" dirty="0">
              <a:solidFill>
                <a:srgbClr val="000000"/>
              </a:solidFill>
              <a:cs typeface="Calibri"/>
            </a:endParaRPr>
          </a:p>
        </p:txBody>
      </p:sp>
    </p:spTree>
    <p:extLst>
      <p:ext uri="{BB962C8B-B14F-4D97-AF65-F5344CB8AC3E}">
        <p14:creationId xmlns:p14="http://schemas.microsoft.com/office/powerpoint/2010/main" val="411041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C1EDF-2B4E-43A6-B4BE-FD1DA919BD9C}"/>
              </a:ext>
            </a:extLst>
          </p:cNvPr>
          <p:cNvSpPr>
            <a:spLocks noGrp="1"/>
          </p:cNvSpPr>
          <p:nvPr>
            <p:ph type="title"/>
          </p:nvPr>
        </p:nvSpPr>
        <p:spPr/>
        <p:txBody>
          <a:bodyPr/>
          <a:lstStyle/>
          <a:p>
            <a:r>
              <a:rPr lang="nl-NL">
                <a:latin typeface="Verdana"/>
                <a:ea typeface="Verdana"/>
              </a:rPr>
              <a:t>Waar of niet waar?</a:t>
            </a:r>
            <a:endParaRPr lang="nl-NL" b="0">
              <a:latin typeface="Verdana"/>
              <a:ea typeface="Verdana"/>
            </a:endParaRPr>
          </a:p>
          <a:p>
            <a:endParaRPr lang="nl-NL"/>
          </a:p>
        </p:txBody>
      </p:sp>
      <p:sp>
        <p:nvSpPr>
          <p:cNvPr id="4" name="Tijdelijke aanduiding voor tekst 3">
            <a:extLst>
              <a:ext uri="{FF2B5EF4-FFF2-40B4-BE49-F238E27FC236}">
                <a16:creationId xmlns:a16="http://schemas.microsoft.com/office/drawing/2014/main" id="{DCDA4B06-1FBA-4435-BAAA-0F183429E912}"/>
              </a:ext>
            </a:extLst>
          </p:cNvPr>
          <p:cNvSpPr>
            <a:spLocks noGrp="1"/>
          </p:cNvSpPr>
          <p:nvPr>
            <p:ph type="body" sz="half" idx="14"/>
          </p:nvPr>
        </p:nvSpPr>
        <p:spPr>
          <a:xfrm>
            <a:off x="6527657" y="1812517"/>
            <a:ext cx="4930166" cy="2743200"/>
          </a:xfrm>
        </p:spPr>
        <p:txBody>
          <a:bodyPr vert="horz" lIns="91440" tIns="45720" rIns="91440" bIns="45720" rtlCol="0" anchor="t">
            <a:noAutofit/>
          </a:bodyPr>
          <a:lstStyle/>
          <a:p>
            <a:r>
              <a:rPr lang="nl-NL" sz="2800" dirty="0">
                <a:solidFill>
                  <a:schemeClr val="tx1"/>
                </a:solidFill>
                <a:latin typeface="Verdana"/>
                <a:ea typeface="Gotham Book"/>
                <a:cs typeface="Verdana"/>
              </a:rPr>
              <a:t>Meertalige</a:t>
            </a:r>
            <a:r>
              <a:rPr lang="nl-NL" sz="2800" dirty="0">
                <a:latin typeface="Verdana"/>
                <a:ea typeface="Gotham Book"/>
                <a:cs typeface="Verdana"/>
              </a:rPr>
              <a:t> </a:t>
            </a:r>
            <a:r>
              <a:rPr lang="nl-NL" sz="2800" dirty="0">
                <a:solidFill>
                  <a:schemeClr val="tx1"/>
                </a:solidFill>
                <a:latin typeface="Verdana"/>
                <a:ea typeface="Gotham Book"/>
                <a:cs typeface="Verdana"/>
              </a:rPr>
              <a:t>kinderen hebben een groter risico op een taalachterstand.</a:t>
            </a:r>
            <a:endParaRPr lang="nl-NL" sz="2800" dirty="0">
              <a:solidFill>
                <a:schemeClr val="tx1"/>
              </a:solidFill>
              <a:latin typeface="Verdana"/>
            </a:endParaRPr>
          </a:p>
        </p:txBody>
      </p:sp>
    </p:spTree>
    <p:extLst>
      <p:ext uri="{BB962C8B-B14F-4D97-AF65-F5344CB8AC3E}">
        <p14:creationId xmlns:p14="http://schemas.microsoft.com/office/powerpoint/2010/main" val="357422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F723B57-A34A-497A-8D43-B9FA918CE6EF}"/>
              </a:ext>
            </a:extLst>
          </p:cNvPr>
          <p:cNvSpPr txBox="1"/>
          <p:nvPr/>
        </p:nvSpPr>
        <p:spPr>
          <a:xfrm>
            <a:off x="501112" y="514027"/>
            <a:ext cx="10996047" cy="5258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sz="2400" b="1" dirty="0">
                <a:solidFill>
                  <a:srgbClr val="000000"/>
                </a:solidFill>
                <a:latin typeface="Verdana"/>
                <a:ea typeface="+mn-lt"/>
                <a:cs typeface="+mn-lt"/>
              </a:rPr>
              <a:t>Niet waar</a:t>
            </a:r>
            <a:endParaRPr lang="nl-NL" dirty="0">
              <a:solidFill>
                <a:srgbClr val="000000"/>
              </a:solidFill>
              <a:cs typeface="Calibri"/>
            </a:endParaRPr>
          </a:p>
          <a:p>
            <a:pPr>
              <a:lnSpc>
                <a:spcPct val="150000"/>
              </a:lnSpc>
            </a:pPr>
            <a:r>
              <a:rPr lang="nl-NL" sz="1600" dirty="0">
                <a:solidFill>
                  <a:srgbClr val="000000"/>
                </a:solidFill>
                <a:latin typeface="Verdana"/>
                <a:ea typeface="Verdana"/>
              </a:rPr>
              <a:t>Kinderen die meertalig zijn, lopen niet meer risico op een taalachterstand. Niet meertaligheid, maar de taalinput speelt een rol. Voor een goede taalontwikkeling is kwaliteitsvolle taalinput, ruimte voor interactie en goede feedback essentieel en dat geldt voor de thuistaal en het Nederlands. </a:t>
            </a:r>
          </a:p>
          <a:p>
            <a:pPr>
              <a:lnSpc>
                <a:spcPct val="150000"/>
              </a:lnSpc>
            </a:pPr>
            <a:endParaRPr lang="nl-NL" sz="1600" dirty="0">
              <a:solidFill>
                <a:srgbClr val="000000"/>
              </a:solidFill>
              <a:latin typeface="Verdana"/>
              <a:ea typeface="Verdana"/>
            </a:endParaRPr>
          </a:p>
          <a:p>
            <a:pPr>
              <a:lnSpc>
                <a:spcPct val="150000"/>
              </a:lnSpc>
            </a:pPr>
            <a:r>
              <a:rPr lang="nl-NL" sz="1600" dirty="0">
                <a:solidFill>
                  <a:srgbClr val="000000"/>
                </a:solidFill>
                <a:latin typeface="Verdana"/>
                <a:ea typeface="Verdana"/>
              </a:rPr>
              <a:t>Meertalige leerlingen spreken de talen in verschillende contexten en ontwikkelen hun taalvaardigheid in die context. De thuistaal wordt meestal in een informele sfeer gesproken, waardoor schoolwoorden in een thuistaal minder goed ontwikkelen. Door ook de thuistaal een plek te geven, kunnen de leerlingen voortborduren op hetgeen ze in een taal al weten. Zo versterken de talen elkaar. </a:t>
            </a:r>
            <a:endParaRPr lang="nl-NL" dirty="0">
              <a:solidFill>
                <a:srgbClr val="000000"/>
              </a:solidFill>
              <a:cs typeface="Calibri" panose="020F0502020204030204"/>
            </a:endParaRPr>
          </a:p>
          <a:p>
            <a:pPr>
              <a:lnSpc>
                <a:spcPct val="150000"/>
              </a:lnSpc>
            </a:pPr>
            <a:endParaRPr lang="nl-NL" sz="1600" dirty="0">
              <a:solidFill>
                <a:srgbClr val="000000"/>
              </a:solidFill>
              <a:latin typeface="Verdana"/>
              <a:ea typeface="Verdana"/>
            </a:endParaRPr>
          </a:p>
          <a:p>
            <a:pPr>
              <a:lnSpc>
                <a:spcPct val="150000"/>
              </a:lnSpc>
            </a:pPr>
            <a:r>
              <a:rPr lang="nl-NL" sz="1600" dirty="0">
                <a:solidFill>
                  <a:srgbClr val="000000"/>
                </a:solidFill>
                <a:latin typeface="Verdana"/>
                <a:ea typeface="Verdana"/>
              </a:rPr>
              <a:t>Daarbij is het belangrijk om te weten dat de taalontwikkeling van het dagelijks taalgebruik (DAT)in een nieuwe taal ongeveer twee jaar duurt. Maar een taal op schooltaalniveau (CAT- cognitief academisch taalgebruik) beheersen duurt veel langer; dat kan wel vijf tot zeven jaar </a:t>
            </a:r>
            <a:r>
              <a:rPr lang="nl-NL" sz="1600" dirty="0">
                <a:solidFill>
                  <a:srgbClr val="00B050"/>
                </a:solidFill>
                <a:latin typeface="Verdana"/>
                <a:ea typeface="Verdana"/>
              </a:rPr>
              <a:t>duren</a:t>
            </a:r>
            <a:r>
              <a:rPr lang="nl-NL" sz="1600" dirty="0">
                <a:solidFill>
                  <a:srgbClr val="000000"/>
                </a:solidFill>
                <a:latin typeface="Verdana"/>
                <a:ea typeface="Verdana"/>
              </a:rPr>
              <a:t>. </a:t>
            </a:r>
            <a:endParaRPr lang="en-US" sz="900" dirty="0">
              <a:solidFill>
                <a:srgbClr val="000000"/>
              </a:solidFill>
              <a:latin typeface="Verdana"/>
              <a:ea typeface="Verdana"/>
              <a:cs typeface="Calibri"/>
            </a:endParaRPr>
          </a:p>
          <a:p>
            <a:pPr>
              <a:lnSpc>
                <a:spcPct val="150000"/>
              </a:lnSpc>
            </a:pPr>
            <a:r>
              <a:rPr lang="en-US" sz="900" dirty="0">
                <a:solidFill>
                  <a:srgbClr val="000000"/>
                </a:solidFill>
                <a:latin typeface="Verdana"/>
                <a:ea typeface="Verdana"/>
              </a:rPr>
              <a:t>Bron: </a:t>
            </a:r>
            <a:r>
              <a:rPr lang="en-US" sz="900" dirty="0">
                <a:solidFill>
                  <a:srgbClr val="000000"/>
                </a:solidFill>
                <a:latin typeface="Verdana"/>
                <a:ea typeface="+mn-lt"/>
                <a:cs typeface="+mn-lt"/>
              </a:rPr>
              <a:t>https://www.uu.nl/publicatie/wat-iedereen-over-taalontwikkeling-bij-kinderen-moet-weten</a:t>
            </a:r>
            <a:endParaRPr lang="en-US" sz="900" dirty="0">
              <a:solidFill>
                <a:srgbClr val="000000"/>
              </a:solidFill>
              <a:latin typeface="Verdana"/>
              <a:ea typeface="Verdana"/>
              <a:cs typeface="Calibri"/>
            </a:endParaRPr>
          </a:p>
        </p:txBody>
      </p:sp>
    </p:spTree>
    <p:extLst>
      <p:ext uri="{BB962C8B-B14F-4D97-AF65-F5344CB8AC3E}">
        <p14:creationId xmlns:p14="http://schemas.microsoft.com/office/powerpoint/2010/main" val="96717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C7F5F-78A9-4E1E-B18C-2ECA835F46EA}"/>
              </a:ext>
            </a:extLst>
          </p:cNvPr>
          <p:cNvSpPr>
            <a:spLocks noGrp="1"/>
          </p:cNvSpPr>
          <p:nvPr>
            <p:ph type="title"/>
          </p:nvPr>
        </p:nvSpPr>
        <p:spPr/>
        <p:txBody>
          <a:bodyPr/>
          <a:lstStyle/>
          <a:p>
            <a:r>
              <a:rPr lang="nl-NL">
                <a:latin typeface="Verdana"/>
                <a:ea typeface="Verdana"/>
              </a:rPr>
              <a:t>Waar of niet waar?</a:t>
            </a:r>
            <a:endParaRPr lang="nl-NL" b="0">
              <a:latin typeface="Verdana"/>
              <a:ea typeface="Verdana"/>
            </a:endParaRPr>
          </a:p>
          <a:p>
            <a:endParaRPr lang="nl-NL"/>
          </a:p>
        </p:txBody>
      </p:sp>
      <p:sp>
        <p:nvSpPr>
          <p:cNvPr id="4" name="Tijdelijke aanduiding voor tekst 3">
            <a:extLst>
              <a:ext uri="{FF2B5EF4-FFF2-40B4-BE49-F238E27FC236}">
                <a16:creationId xmlns:a16="http://schemas.microsoft.com/office/drawing/2014/main" id="{F2EB50AA-0883-47B0-BFB2-8127329C9227}"/>
              </a:ext>
            </a:extLst>
          </p:cNvPr>
          <p:cNvSpPr>
            <a:spLocks noGrp="1"/>
          </p:cNvSpPr>
          <p:nvPr>
            <p:ph type="body" sz="half" idx="14"/>
          </p:nvPr>
        </p:nvSpPr>
        <p:spPr>
          <a:xfrm>
            <a:off x="6554817" y="1826778"/>
            <a:ext cx="4930166" cy="2743200"/>
          </a:xfrm>
        </p:spPr>
        <p:txBody>
          <a:bodyPr vert="horz" lIns="91440" tIns="45720" rIns="91440" bIns="45720" rtlCol="0" anchor="t">
            <a:noAutofit/>
          </a:bodyPr>
          <a:lstStyle/>
          <a:p>
            <a:r>
              <a:rPr lang="nl-NL" sz="2800" dirty="0">
                <a:solidFill>
                  <a:schemeClr val="tx1"/>
                </a:solidFill>
                <a:latin typeface="Verdana"/>
                <a:ea typeface="Gotham Book"/>
                <a:cs typeface="Verdana"/>
              </a:rPr>
              <a:t>Het leren van verschillende talen maakt kinderen snel verward, waardoor ze de talen door elkaar halen.</a:t>
            </a:r>
          </a:p>
          <a:p>
            <a:endParaRPr lang="nl-NL" dirty="0"/>
          </a:p>
        </p:txBody>
      </p:sp>
    </p:spTree>
    <p:extLst>
      <p:ext uri="{BB962C8B-B14F-4D97-AF65-F5344CB8AC3E}">
        <p14:creationId xmlns:p14="http://schemas.microsoft.com/office/powerpoint/2010/main" val="172468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FF866EF-E127-4C60-8E51-2F052BEFFE59}"/>
              </a:ext>
            </a:extLst>
          </p:cNvPr>
          <p:cNvSpPr txBox="1"/>
          <p:nvPr/>
        </p:nvSpPr>
        <p:spPr>
          <a:xfrm>
            <a:off x="720671" y="798163"/>
            <a:ext cx="10130725" cy="6235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sz="2400" b="1" dirty="0">
                <a:solidFill>
                  <a:srgbClr val="000000"/>
                </a:solidFill>
                <a:latin typeface="Verdana"/>
                <a:ea typeface="Verdana"/>
                <a:cs typeface="Calibri"/>
              </a:rPr>
              <a:t>Waar en niet waar</a:t>
            </a:r>
            <a:endParaRPr lang="nl-NL" dirty="0">
              <a:solidFill>
                <a:srgbClr val="000000"/>
              </a:solidFill>
              <a:cs typeface="Calibri"/>
            </a:endParaRPr>
          </a:p>
          <a:p>
            <a:pPr>
              <a:lnSpc>
                <a:spcPct val="150000"/>
              </a:lnSpc>
            </a:pPr>
            <a:endParaRPr lang="nl-NL" sz="1600" dirty="0">
              <a:solidFill>
                <a:srgbClr val="000000"/>
              </a:solidFill>
              <a:latin typeface="Verdana"/>
              <a:ea typeface="Verdana"/>
              <a:cs typeface="Calibri"/>
            </a:endParaRPr>
          </a:p>
          <a:p>
            <a:pPr>
              <a:lnSpc>
                <a:spcPct val="150000"/>
              </a:lnSpc>
            </a:pPr>
            <a:r>
              <a:rPr lang="nl-NL" sz="1600" dirty="0">
                <a:solidFill>
                  <a:srgbClr val="000000"/>
                </a:solidFill>
                <a:latin typeface="Verdana"/>
                <a:ea typeface="Verdana"/>
                <a:cs typeface="Calibri"/>
              </a:rPr>
              <a:t>Meertalige kinderen mixen inderdaad talen, maar dat is een heel normaal, natuurlijk proces dat we </a:t>
            </a:r>
            <a:r>
              <a:rPr lang="nl-NL" sz="1600" i="1" dirty="0">
                <a:solidFill>
                  <a:srgbClr val="000000"/>
                </a:solidFill>
                <a:latin typeface="Verdana"/>
                <a:ea typeface="Verdana"/>
                <a:cs typeface="Calibri"/>
              </a:rPr>
              <a:t>code-</a:t>
            </a:r>
            <a:r>
              <a:rPr lang="nl-NL" sz="1600" i="1" dirty="0" err="1">
                <a:solidFill>
                  <a:srgbClr val="000000"/>
                </a:solidFill>
                <a:latin typeface="Verdana"/>
                <a:ea typeface="Verdana"/>
                <a:cs typeface="Calibri"/>
              </a:rPr>
              <a:t>switching</a:t>
            </a:r>
            <a:r>
              <a:rPr lang="nl-NL" sz="1600" dirty="0">
                <a:solidFill>
                  <a:srgbClr val="000000"/>
                </a:solidFill>
                <a:latin typeface="Verdana"/>
                <a:ea typeface="Verdana"/>
                <a:cs typeface="Calibri"/>
              </a:rPr>
              <a:t> noemen. Kinderen zijn dus niet verward. Uit onderzoek blijkt dat kinderen heel goed aanvoelen tegen wie en wanneer ze welke taal moeten gebruiken en ook met wie ze wel en niet kunnen mixen. </a:t>
            </a:r>
          </a:p>
          <a:p>
            <a:pPr>
              <a:lnSpc>
                <a:spcPct val="150000"/>
              </a:lnSpc>
            </a:pPr>
            <a:endParaRPr lang="nl-NL" sz="1600" dirty="0">
              <a:solidFill>
                <a:srgbClr val="000000"/>
              </a:solidFill>
              <a:latin typeface="Verdana"/>
              <a:ea typeface="Verdana"/>
              <a:cs typeface="Calibri"/>
            </a:endParaRPr>
          </a:p>
          <a:p>
            <a:pPr>
              <a:lnSpc>
                <a:spcPct val="150000"/>
              </a:lnSpc>
            </a:pPr>
            <a:r>
              <a:rPr lang="nl-NL" sz="1600" dirty="0">
                <a:solidFill>
                  <a:srgbClr val="000000"/>
                </a:solidFill>
                <a:latin typeface="Verdana"/>
                <a:ea typeface="Verdana"/>
                <a:cs typeface="Calibri"/>
              </a:rPr>
              <a:t>Redenen waarom kinderen mixen:</a:t>
            </a:r>
          </a:p>
          <a:p>
            <a:pPr marL="285750" indent="-285750">
              <a:lnSpc>
                <a:spcPct val="150000"/>
              </a:lnSpc>
              <a:buFont typeface="Arial" panose="020B0604020202020204" pitchFamily="34" charset="0"/>
              <a:buChar char="•"/>
            </a:pPr>
            <a:r>
              <a:rPr lang="nl-NL" sz="1600" dirty="0">
                <a:solidFill>
                  <a:srgbClr val="000000"/>
                </a:solidFill>
                <a:latin typeface="Verdana"/>
                <a:ea typeface="Verdana"/>
                <a:cs typeface="Calibri"/>
              </a:rPr>
              <a:t>kinderen kennen een woord niet in een bepaalde taal en gebruiken het woord uit de taal waarin ze het woord wel kennen;</a:t>
            </a:r>
          </a:p>
          <a:p>
            <a:pPr marL="285750" indent="-285750">
              <a:lnSpc>
                <a:spcPct val="150000"/>
              </a:lnSpc>
              <a:buFont typeface="Arial" panose="020B0604020202020204" pitchFamily="34" charset="0"/>
              <a:buChar char="•"/>
            </a:pPr>
            <a:r>
              <a:rPr lang="nl-NL" sz="1600" dirty="0">
                <a:solidFill>
                  <a:srgbClr val="000000"/>
                </a:solidFill>
                <a:latin typeface="Verdana"/>
                <a:ea typeface="Verdana"/>
                <a:cs typeface="Calibri"/>
              </a:rPr>
              <a:t>in de omgeving van het kind is het heel normaal om talen te mixen, dan nemen kinderen dat over;</a:t>
            </a:r>
          </a:p>
          <a:p>
            <a:pPr marL="285750" indent="-285750">
              <a:lnSpc>
                <a:spcPct val="150000"/>
              </a:lnSpc>
              <a:buFont typeface="Arial" panose="020B0604020202020204" pitchFamily="34" charset="0"/>
              <a:buChar char="•"/>
            </a:pPr>
            <a:r>
              <a:rPr lang="nl-NL" sz="1600" dirty="0">
                <a:solidFill>
                  <a:srgbClr val="000000"/>
                </a:solidFill>
                <a:latin typeface="Verdana"/>
                <a:ea typeface="Verdana"/>
                <a:cs typeface="Calibri"/>
              </a:rPr>
              <a:t>om nadruk te leggen op iets (bv. als je vanuit een emotie reageert).</a:t>
            </a:r>
          </a:p>
          <a:p>
            <a:pPr>
              <a:lnSpc>
                <a:spcPct val="150000"/>
              </a:lnSpc>
            </a:pPr>
            <a:endParaRPr lang="nl-NL" sz="1600" dirty="0">
              <a:solidFill>
                <a:srgbClr val="000000"/>
              </a:solidFill>
              <a:latin typeface="Verdana"/>
              <a:ea typeface="Verdana"/>
              <a:cs typeface="Calibri"/>
            </a:endParaRPr>
          </a:p>
          <a:p>
            <a:pPr>
              <a:lnSpc>
                <a:spcPct val="150000"/>
              </a:lnSpc>
            </a:pPr>
            <a:endParaRPr lang="en-US" dirty="0">
              <a:solidFill>
                <a:srgbClr val="000000"/>
              </a:solidFill>
              <a:cs typeface="Calibri"/>
            </a:endParaRPr>
          </a:p>
          <a:p>
            <a:pPr>
              <a:lnSpc>
                <a:spcPct val="150000"/>
              </a:lnSpc>
            </a:pPr>
            <a:endParaRPr lang="en-US" dirty="0">
              <a:solidFill>
                <a:srgbClr val="000000"/>
              </a:solidFill>
              <a:cs typeface="Calibri"/>
            </a:endParaRPr>
          </a:p>
        </p:txBody>
      </p:sp>
    </p:spTree>
    <p:extLst>
      <p:ext uri="{BB962C8B-B14F-4D97-AF65-F5344CB8AC3E}">
        <p14:creationId xmlns:p14="http://schemas.microsoft.com/office/powerpoint/2010/main" val="919775826"/>
      </p:ext>
    </p:extLst>
  </p:cSld>
  <p:clrMapOvr>
    <a:masterClrMapping/>
  </p:clrMapOvr>
</p:sld>
</file>

<file path=ppt/theme/theme1.xml><?xml version="1.0" encoding="utf-8"?>
<a:theme xmlns:a="http://schemas.openxmlformats.org/drawingml/2006/main" name="SLO_Thema_powerpoint">
  <a:themeElements>
    <a:clrScheme name="Custom 1">
      <a:dk1>
        <a:srgbClr val="000FA0"/>
      </a:dk1>
      <a:lt1>
        <a:srgbClr val="FEFFFF"/>
      </a:lt1>
      <a:dk2>
        <a:srgbClr val="000000"/>
      </a:dk2>
      <a:lt2>
        <a:srgbClr val="00BED7"/>
      </a:lt2>
      <a:accent1>
        <a:srgbClr val="000FA0"/>
      </a:accent1>
      <a:accent2>
        <a:srgbClr val="00BED7"/>
      </a:accent2>
      <a:accent3>
        <a:srgbClr val="FF6A00"/>
      </a:accent3>
      <a:accent4>
        <a:srgbClr val="0049B2"/>
      </a:accent4>
      <a:accent5>
        <a:srgbClr val="0083C5"/>
      </a:accent5>
      <a:accent6>
        <a:srgbClr val="803C50"/>
      </a:accent6>
      <a:hlink>
        <a:srgbClr val="FF6A00"/>
      </a:hlink>
      <a:folHlink>
        <a:srgbClr val="C0C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O_Thema_powerpoint" id="{B1808035-8C8C-FF46-ACA7-808A6F1E4BA7}" vid="{8031B9B3-119D-4748-8221-FD48ABEB4AE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0A9D7DBD14844DB036AF48B1E3EEAD" ma:contentTypeVersion="12" ma:contentTypeDescription="Een nieuw document maken." ma:contentTypeScope="" ma:versionID="b3ad0c8d338c2a914760479d3e6d0fd5">
  <xsd:schema xmlns:xsd="http://www.w3.org/2001/XMLSchema" xmlns:xs="http://www.w3.org/2001/XMLSchema" xmlns:p="http://schemas.microsoft.com/office/2006/metadata/properties" xmlns:ns2="c9119156-dfad-4777-8f67-5ba580732bac" xmlns:ns3="de067d8d-dfea-426f-b62f-f78289781ae7" targetNamespace="http://schemas.microsoft.com/office/2006/metadata/properties" ma:root="true" ma:fieldsID="e3bad0e71a381edc8fc0f560d113e158" ns2:_="" ns3:_="">
    <xsd:import namespace="c9119156-dfad-4777-8f67-5ba580732bac"/>
    <xsd:import namespace="de067d8d-dfea-426f-b62f-f78289781a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19156-dfad-4777-8f67-5ba580732b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067d8d-dfea-426f-b62f-f78289781ae7"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CF90B-658B-48D8-86B2-CBFF39349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19156-dfad-4777-8f67-5ba580732bac"/>
    <ds:schemaRef ds:uri="de067d8d-dfea-426f-b62f-f78289781a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E6DB88-1C15-435E-8460-B6157BD000D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3524C31-AB7C-4E33-B432-57B7738F27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SLO_Thema_powerpoint</Template>
  <TotalTime>0</TotalTime>
  <Words>1877</Words>
  <Application>Microsoft Office PowerPoint</Application>
  <PresentationFormat>Breedbeeld</PresentationFormat>
  <Paragraphs>124</Paragraphs>
  <Slides>17</Slides>
  <Notes>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Gotham Book</vt:lpstr>
      <vt:lpstr>Periodico Display ExtraLight</vt:lpstr>
      <vt:lpstr>Periodico Display SemiBold</vt:lpstr>
      <vt:lpstr>Verdana</vt:lpstr>
      <vt:lpstr>Verdana </vt:lpstr>
      <vt:lpstr>SLO_Thema_powerpoint</vt:lpstr>
      <vt:lpstr>Waar of niet waar?</vt:lpstr>
      <vt:lpstr>Waar of niet waar? </vt:lpstr>
      <vt:lpstr>PowerPoint-presentatie</vt:lpstr>
      <vt:lpstr>Waar of niet waar? </vt:lpstr>
      <vt:lpstr>PowerPoint-presentatie</vt:lpstr>
      <vt:lpstr>Waar of niet waar? </vt:lpstr>
      <vt:lpstr>PowerPoint-presentatie</vt:lpstr>
      <vt:lpstr>Waar of niet waar? </vt:lpstr>
      <vt:lpstr>PowerPoint-presentatie</vt:lpstr>
      <vt:lpstr>Waar of niet waar? </vt:lpstr>
      <vt:lpstr>PowerPoint-presentatie</vt:lpstr>
      <vt:lpstr>Waar of niet waar? </vt:lpstr>
      <vt:lpstr>PowerPoint-presentatie</vt:lpstr>
      <vt:lpstr>Waar of niet waar? </vt:lpstr>
      <vt:lpstr>PowerPoint-presentatie</vt:lpstr>
      <vt:lpstr>Waar of niet waar?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Waar of niet waar</dc:title>
  <dc:creator>Liesbeth Pennewaard</dc:creator>
  <cp:lastModifiedBy>Inge Jansen</cp:lastModifiedBy>
  <cp:revision>1396</cp:revision>
  <dcterms:created xsi:type="dcterms:W3CDTF">2021-06-30T12:20:34Z</dcterms:created>
  <dcterms:modified xsi:type="dcterms:W3CDTF">2022-10-06T14:50:04Z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0x0101002B0A9D7DBD14844DB036AF48B1E3EEAD</vt:lpwstr>
  </property>
</Properties>
</file>