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256" r:id="rId2"/>
    <p:sldId id="257" r:id="rId3"/>
    <p:sldId id="259" r:id="rId4"/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4" r:id="rId13"/>
    <p:sldId id="271" r:id="rId14"/>
    <p:sldId id="272" r:id="rId15"/>
    <p:sldId id="275" r:id="rId16"/>
    <p:sldId id="281" r:id="rId17"/>
    <p:sldId id="276" r:id="rId18"/>
    <p:sldId id="277" r:id="rId19"/>
    <p:sldId id="278" r:id="rId20"/>
    <p:sldId id="279" r:id="rId21"/>
    <p:sldId id="280" r:id="rId22"/>
    <p:sldId id="282" r:id="rId23"/>
    <p:sldId id="286" r:id="rId24"/>
    <p:sldId id="289" r:id="rId25"/>
    <p:sldId id="288" r:id="rId26"/>
    <p:sldId id="290" r:id="rId27"/>
    <p:sldId id="291" r:id="rId28"/>
    <p:sldId id="292" r:id="rId29"/>
    <p:sldId id="283" r:id="rId30"/>
    <p:sldId id="296" r:id="rId31"/>
    <p:sldId id="293" r:id="rId32"/>
    <p:sldId id="297" r:id="rId33"/>
    <p:sldId id="298" r:id="rId34"/>
    <p:sldId id="284" r:id="rId35"/>
    <p:sldId id="294" r:id="rId36"/>
    <p:sldId id="301" r:id="rId37"/>
    <p:sldId id="302" r:id="rId38"/>
    <p:sldId id="299" r:id="rId39"/>
    <p:sldId id="300" r:id="rId40"/>
    <p:sldId id="285" r:id="rId41"/>
    <p:sldId id="295" r:id="rId4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C47"/>
    <a:srgbClr val="FF9900"/>
    <a:srgbClr val="9900CC"/>
    <a:srgbClr val="D99B01"/>
    <a:srgbClr val="FF66CC"/>
    <a:srgbClr val="FF67AC"/>
    <a:srgbClr val="CC0099"/>
    <a:srgbClr val="5EEC3C"/>
    <a:srgbClr val="CC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D7A43F-07D9-B646-A7D7-978DD66F45BB}" v="11" dt="2020-12-11T12:49:24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19"/>
    <p:restoredTop sz="94694"/>
  </p:normalViewPr>
  <p:slideViewPr>
    <p:cSldViewPr>
      <p:cViewPr varScale="1">
        <p:scale>
          <a:sx n="161" d="100"/>
          <a:sy n="161" d="100"/>
        </p:scale>
        <p:origin x="624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4328" y="200"/>
      </p:cViewPr>
      <p:guideLst/>
    </p:cSldViewPr>
  </p:notesViewPr>
  <p:gridSpacing cx="152705" cy="1527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k Woldhuis" userId="a42b0a74-26ed-4fe5-bdf9-9c9b7ac2483f" providerId="ADAL" clId="{8CD7A43F-07D9-B646-A7D7-978DD66F45BB}"/>
    <pc:docChg chg="modSld">
      <pc:chgData name="Erik Woldhuis" userId="a42b0a74-26ed-4fe5-bdf9-9c9b7ac2483f" providerId="ADAL" clId="{8CD7A43F-07D9-B646-A7D7-978DD66F45BB}" dt="2020-12-11T12:49:24.898" v="10" actId="478"/>
      <pc:docMkLst>
        <pc:docMk/>
      </pc:docMkLst>
      <pc:sldChg chg="delSp">
        <pc:chgData name="Erik Woldhuis" userId="a42b0a74-26ed-4fe5-bdf9-9c9b7ac2483f" providerId="ADAL" clId="{8CD7A43F-07D9-B646-A7D7-978DD66F45BB}" dt="2020-12-11T12:48:29.528" v="0" actId="478"/>
        <pc:sldMkLst>
          <pc:docMk/>
          <pc:sldMk cId="4103309497" sldId="257"/>
        </pc:sldMkLst>
        <pc:picChg chg="del">
          <ac:chgData name="Erik Woldhuis" userId="a42b0a74-26ed-4fe5-bdf9-9c9b7ac2483f" providerId="ADAL" clId="{8CD7A43F-07D9-B646-A7D7-978DD66F45BB}" dt="2020-12-11T12:48:29.528" v="0" actId="478"/>
          <ac:picMkLst>
            <pc:docMk/>
            <pc:sldMk cId="4103309497" sldId="257"/>
            <ac:picMk id="1028" creationId="{BC9E4305-A7D4-8249-B9DE-95CEFCC0712E}"/>
          </ac:picMkLst>
        </pc:picChg>
      </pc:sldChg>
      <pc:sldChg chg="delSp">
        <pc:chgData name="Erik Woldhuis" userId="a42b0a74-26ed-4fe5-bdf9-9c9b7ac2483f" providerId="ADAL" clId="{8CD7A43F-07D9-B646-A7D7-978DD66F45BB}" dt="2020-12-11T12:48:36.418" v="1" actId="478"/>
        <pc:sldMkLst>
          <pc:docMk/>
          <pc:sldMk cId="352861138" sldId="263"/>
        </pc:sldMkLst>
        <pc:picChg chg="del">
          <ac:chgData name="Erik Woldhuis" userId="a42b0a74-26ed-4fe5-bdf9-9c9b7ac2483f" providerId="ADAL" clId="{8CD7A43F-07D9-B646-A7D7-978DD66F45BB}" dt="2020-12-11T12:48:36.418" v="1" actId="478"/>
          <ac:picMkLst>
            <pc:docMk/>
            <pc:sldMk cId="352861138" sldId="263"/>
            <ac:picMk id="7" creationId="{50F74EBE-576D-0B43-838A-1460EE290152}"/>
          </ac:picMkLst>
        </pc:picChg>
        <pc:picChg chg="del">
          <ac:chgData name="Erik Woldhuis" userId="a42b0a74-26ed-4fe5-bdf9-9c9b7ac2483f" providerId="ADAL" clId="{8CD7A43F-07D9-B646-A7D7-978DD66F45BB}" dt="2020-12-11T12:48:36.418" v="1" actId="478"/>
          <ac:picMkLst>
            <pc:docMk/>
            <pc:sldMk cId="352861138" sldId="263"/>
            <ac:picMk id="2054" creationId="{F6742218-254A-EE40-8B67-8F1DE36A65A8}"/>
          </ac:picMkLst>
        </pc:picChg>
        <pc:picChg chg="del">
          <ac:chgData name="Erik Woldhuis" userId="a42b0a74-26ed-4fe5-bdf9-9c9b7ac2483f" providerId="ADAL" clId="{8CD7A43F-07D9-B646-A7D7-978DD66F45BB}" dt="2020-12-11T12:48:36.418" v="1" actId="478"/>
          <ac:picMkLst>
            <pc:docMk/>
            <pc:sldMk cId="352861138" sldId="263"/>
            <ac:picMk id="2056" creationId="{BF49F5C2-6DAC-3847-8F34-3449B0405C52}"/>
          </ac:picMkLst>
        </pc:picChg>
      </pc:sldChg>
      <pc:sldChg chg="delSp">
        <pc:chgData name="Erik Woldhuis" userId="a42b0a74-26ed-4fe5-bdf9-9c9b7ac2483f" providerId="ADAL" clId="{8CD7A43F-07D9-B646-A7D7-978DD66F45BB}" dt="2020-12-11T12:48:42.732" v="2" actId="478"/>
        <pc:sldMkLst>
          <pc:docMk/>
          <pc:sldMk cId="4166251010" sldId="266"/>
        </pc:sldMkLst>
        <pc:picChg chg="del">
          <ac:chgData name="Erik Woldhuis" userId="a42b0a74-26ed-4fe5-bdf9-9c9b7ac2483f" providerId="ADAL" clId="{8CD7A43F-07D9-B646-A7D7-978DD66F45BB}" dt="2020-12-11T12:48:42.732" v="2" actId="478"/>
          <ac:picMkLst>
            <pc:docMk/>
            <pc:sldMk cId="4166251010" sldId="266"/>
            <ac:picMk id="4100" creationId="{368EA3F5-2045-A640-BE6C-0B144D68CFD3}"/>
          </ac:picMkLst>
        </pc:picChg>
      </pc:sldChg>
      <pc:sldChg chg="delSp">
        <pc:chgData name="Erik Woldhuis" userId="a42b0a74-26ed-4fe5-bdf9-9c9b7ac2483f" providerId="ADAL" clId="{8CD7A43F-07D9-B646-A7D7-978DD66F45BB}" dt="2020-12-11T12:48:56.250" v="4" actId="478"/>
        <pc:sldMkLst>
          <pc:docMk/>
          <pc:sldMk cId="3983600895" sldId="271"/>
        </pc:sldMkLst>
        <pc:picChg chg="del">
          <ac:chgData name="Erik Woldhuis" userId="a42b0a74-26ed-4fe5-bdf9-9c9b7ac2483f" providerId="ADAL" clId="{8CD7A43F-07D9-B646-A7D7-978DD66F45BB}" dt="2020-12-11T12:48:56.250" v="4" actId="478"/>
          <ac:picMkLst>
            <pc:docMk/>
            <pc:sldMk cId="3983600895" sldId="271"/>
            <ac:picMk id="6146" creationId="{64206F8A-403D-8E4B-A4D7-E0BB8252D126}"/>
          </ac:picMkLst>
        </pc:picChg>
      </pc:sldChg>
      <pc:sldChg chg="delSp">
        <pc:chgData name="Erik Woldhuis" userId="a42b0a74-26ed-4fe5-bdf9-9c9b7ac2483f" providerId="ADAL" clId="{8CD7A43F-07D9-B646-A7D7-978DD66F45BB}" dt="2020-12-11T12:48:50.955" v="3" actId="478"/>
        <pc:sldMkLst>
          <pc:docMk/>
          <pc:sldMk cId="3440561052" sldId="274"/>
        </pc:sldMkLst>
        <pc:picChg chg="del">
          <ac:chgData name="Erik Woldhuis" userId="a42b0a74-26ed-4fe5-bdf9-9c9b7ac2483f" providerId="ADAL" clId="{8CD7A43F-07D9-B646-A7D7-978DD66F45BB}" dt="2020-12-11T12:48:50.955" v="3" actId="478"/>
          <ac:picMkLst>
            <pc:docMk/>
            <pc:sldMk cId="3440561052" sldId="274"/>
            <ac:picMk id="7" creationId="{8B803DBC-D268-6A49-AF94-DBDA0D954B64}"/>
          </ac:picMkLst>
        </pc:picChg>
        <pc:picChg chg="del">
          <ac:chgData name="Erik Woldhuis" userId="a42b0a74-26ed-4fe5-bdf9-9c9b7ac2483f" providerId="ADAL" clId="{8CD7A43F-07D9-B646-A7D7-978DD66F45BB}" dt="2020-12-11T12:48:50.955" v="3" actId="478"/>
          <ac:picMkLst>
            <pc:docMk/>
            <pc:sldMk cId="3440561052" sldId="274"/>
            <ac:picMk id="9" creationId="{95C14AB6-1AE6-464E-9377-9BA19E85D819}"/>
          </ac:picMkLst>
        </pc:picChg>
      </pc:sldChg>
      <pc:sldChg chg="delSp">
        <pc:chgData name="Erik Woldhuis" userId="a42b0a74-26ed-4fe5-bdf9-9c9b7ac2483f" providerId="ADAL" clId="{8CD7A43F-07D9-B646-A7D7-978DD66F45BB}" dt="2020-12-11T12:48:59.643" v="5" actId="478"/>
        <pc:sldMkLst>
          <pc:docMk/>
          <pc:sldMk cId="1935114841" sldId="275"/>
        </pc:sldMkLst>
        <pc:picChg chg="del">
          <ac:chgData name="Erik Woldhuis" userId="a42b0a74-26ed-4fe5-bdf9-9c9b7ac2483f" providerId="ADAL" clId="{8CD7A43F-07D9-B646-A7D7-978DD66F45BB}" dt="2020-12-11T12:48:59.643" v="5" actId="478"/>
          <ac:picMkLst>
            <pc:docMk/>
            <pc:sldMk cId="1935114841" sldId="275"/>
            <ac:picMk id="1026" creationId="{69EF2E0F-82F1-3B40-9016-1856F79A3618}"/>
          </ac:picMkLst>
        </pc:picChg>
      </pc:sldChg>
      <pc:sldChg chg="delSp">
        <pc:chgData name="Erik Woldhuis" userId="a42b0a74-26ed-4fe5-bdf9-9c9b7ac2483f" providerId="ADAL" clId="{8CD7A43F-07D9-B646-A7D7-978DD66F45BB}" dt="2020-12-11T12:49:03.795" v="6" actId="478"/>
        <pc:sldMkLst>
          <pc:docMk/>
          <pc:sldMk cId="1713794256" sldId="277"/>
        </pc:sldMkLst>
        <pc:picChg chg="del">
          <ac:chgData name="Erik Woldhuis" userId="a42b0a74-26ed-4fe5-bdf9-9c9b7ac2483f" providerId="ADAL" clId="{8CD7A43F-07D9-B646-A7D7-978DD66F45BB}" dt="2020-12-11T12:49:03.795" v="6" actId="478"/>
          <ac:picMkLst>
            <pc:docMk/>
            <pc:sldMk cId="1713794256" sldId="277"/>
            <ac:picMk id="2050" creationId="{9F63555B-7930-7045-9BA7-F4C86F1381C8}"/>
          </ac:picMkLst>
        </pc:picChg>
      </pc:sldChg>
      <pc:sldChg chg="delSp">
        <pc:chgData name="Erik Woldhuis" userId="a42b0a74-26ed-4fe5-bdf9-9c9b7ac2483f" providerId="ADAL" clId="{8CD7A43F-07D9-B646-A7D7-978DD66F45BB}" dt="2020-12-11T12:49:05.970" v="7" actId="478"/>
        <pc:sldMkLst>
          <pc:docMk/>
          <pc:sldMk cId="1955173766" sldId="278"/>
        </pc:sldMkLst>
        <pc:picChg chg="del">
          <ac:chgData name="Erik Woldhuis" userId="a42b0a74-26ed-4fe5-bdf9-9c9b7ac2483f" providerId="ADAL" clId="{8CD7A43F-07D9-B646-A7D7-978DD66F45BB}" dt="2020-12-11T12:49:05.970" v="7" actId="478"/>
          <ac:picMkLst>
            <pc:docMk/>
            <pc:sldMk cId="1955173766" sldId="278"/>
            <ac:picMk id="2050" creationId="{9F63555B-7930-7045-9BA7-F4C86F1381C8}"/>
          </ac:picMkLst>
        </pc:picChg>
      </pc:sldChg>
      <pc:sldChg chg="delSp">
        <pc:chgData name="Erik Woldhuis" userId="a42b0a74-26ed-4fe5-bdf9-9c9b7ac2483f" providerId="ADAL" clId="{8CD7A43F-07D9-B646-A7D7-978DD66F45BB}" dt="2020-12-11T12:49:10.787" v="8" actId="478"/>
        <pc:sldMkLst>
          <pc:docMk/>
          <pc:sldMk cId="2949412861" sldId="280"/>
        </pc:sldMkLst>
        <pc:picChg chg="del">
          <ac:chgData name="Erik Woldhuis" userId="a42b0a74-26ed-4fe5-bdf9-9c9b7ac2483f" providerId="ADAL" clId="{8CD7A43F-07D9-B646-A7D7-978DD66F45BB}" dt="2020-12-11T12:49:10.787" v="8" actId="478"/>
          <ac:picMkLst>
            <pc:docMk/>
            <pc:sldMk cId="2949412861" sldId="280"/>
            <ac:picMk id="4098" creationId="{FD75F7D6-A297-F745-B06D-884B1D646040}"/>
          </ac:picMkLst>
        </pc:picChg>
      </pc:sldChg>
      <pc:sldChg chg="delSp">
        <pc:chgData name="Erik Woldhuis" userId="a42b0a74-26ed-4fe5-bdf9-9c9b7ac2483f" providerId="ADAL" clId="{8CD7A43F-07D9-B646-A7D7-978DD66F45BB}" dt="2020-12-11T12:49:14.858" v="9" actId="478"/>
        <pc:sldMkLst>
          <pc:docMk/>
          <pc:sldMk cId="3583847016" sldId="289"/>
        </pc:sldMkLst>
        <pc:picChg chg="del">
          <ac:chgData name="Erik Woldhuis" userId="a42b0a74-26ed-4fe5-bdf9-9c9b7ac2483f" providerId="ADAL" clId="{8CD7A43F-07D9-B646-A7D7-978DD66F45BB}" dt="2020-12-11T12:49:14.858" v="9" actId="478"/>
          <ac:picMkLst>
            <pc:docMk/>
            <pc:sldMk cId="3583847016" sldId="289"/>
            <ac:picMk id="2050" creationId="{9F63555B-7930-7045-9BA7-F4C86F1381C8}"/>
          </ac:picMkLst>
        </pc:picChg>
      </pc:sldChg>
      <pc:sldChg chg="delSp">
        <pc:chgData name="Erik Woldhuis" userId="a42b0a74-26ed-4fe5-bdf9-9c9b7ac2483f" providerId="ADAL" clId="{8CD7A43F-07D9-B646-A7D7-978DD66F45BB}" dt="2020-12-11T12:49:24.898" v="10" actId="478"/>
        <pc:sldMkLst>
          <pc:docMk/>
          <pc:sldMk cId="3084900694" sldId="294"/>
        </pc:sldMkLst>
        <pc:picChg chg="del">
          <ac:chgData name="Erik Woldhuis" userId="a42b0a74-26ed-4fe5-bdf9-9c9b7ac2483f" providerId="ADAL" clId="{8CD7A43F-07D9-B646-A7D7-978DD66F45BB}" dt="2020-12-11T12:49:24.898" v="10" actId="478"/>
          <ac:picMkLst>
            <pc:docMk/>
            <pc:sldMk cId="3084900694" sldId="294"/>
            <ac:picMk id="12290" creationId="{37DD0F2D-61C6-514F-BB49-46144D501F97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5D38D1-3928-6545-9B55-3168C59AB41E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</dgm:pt>
    <dgm:pt modelId="{427D28DA-847C-DB44-AE79-48C2027B7C33}">
      <dgm:prSet phldrT="[Tekst]"/>
      <dgm:spPr/>
      <dgm:t>
        <a:bodyPr/>
        <a:lstStyle/>
        <a:p>
          <a:r>
            <a:rPr lang="nl-NL" dirty="0"/>
            <a:t>1. Probleemverkenning</a:t>
          </a:r>
        </a:p>
      </dgm:t>
    </dgm:pt>
    <dgm:pt modelId="{6E3CCCF7-5B23-3A4C-A5D6-9217AAB38337}" type="parTrans" cxnId="{F9737AA5-99E0-C04B-B2B8-8E7DF5A2AFC0}">
      <dgm:prSet/>
      <dgm:spPr/>
      <dgm:t>
        <a:bodyPr/>
        <a:lstStyle/>
        <a:p>
          <a:endParaRPr lang="nl-NL"/>
        </a:p>
      </dgm:t>
    </dgm:pt>
    <dgm:pt modelId="{7007A04A-93E8-FC4B-BF06-11E7AD5134D4}" type="sibTrans" cxnId="{F9737AA5-99E0-C04B-B2B8-8E7DF5A2AFC0}">
      <dgm:prSet/>
      <dgm:spPr/>
      <dgm:t>
        <a:bodyPr/>
        <a:lstStyle/>
        <a:p>
          <a:endParaRPr lang="nl-NL"/>
        </a:p>
      </dgm:t>
    </dgm:pt>
    <dgm:pt modelId="{6F17F541-7D7D-834C-9427-CC89258540BC}">
      <dgm:prSet phldrT="[Tekst]"/>
      <dgm:spPr/>
      <dgm:t>
        <a:bodyPr/>
        <a:lstStyle/>
        <a:p>
          <a:r>
            <a:rPr lang="nl-NL" dirty="0"/>
            <a:t>4. Uitvoering</a:t>
          </a:r>
        </a:p>
      </dgm:t>
    </dgm:pt>
    <dgm:pt modelId="{9E59A16F-39B2-854F-8828-C79B5D13295E}" type="parTrans" cxnId="{07E07A69-ADE9-724A-A6AF-C8679C9FEFA0}">
      <dgm:prSet/>
      <dgm:spPr/>
      <dgm:t>
        <a:bodyPr/>
        <a:lstStyle/>
        <a:p>
          <a:endParaRPr lang="nl-NL"/>
        </a:p>
      </dgm:t>
    </dgm:pt>
    <dgm:pt modelId="{E5CAD576-46AF-DD47-85DE-24ACF322FA85}" type="sibTrans" cxnId="{07E07A69-ADE9-724A-A6AF-C8679C9FEFA0}">
      <dgm:prSet/>
      <dgm:spPr/>
      <dgm:t>
        <a:bodyPr/>
        <a:lstStyle/>
        <a:p>
          <a:endParaRPr lang="nl-NL"/>
        </a:p>
      </dgm:t>
    </dgm:pt>
    <dgm:pt modelId="{DA84E11B-F1A5-CB49-8149-076BD532E94F}">
      <dgm:prSet/>
      <dgm:spPr/>
      <dgm:t>
        <a:bodyPr/>
        <a:lstStyle/>
        <a:p>
          <a:r>
            <a:rPr lang="nl-NL" dirty="0"/>
            <a:t>2. Bijeenbrengen van concepten</a:t>
          </a:r>
        </a:p>
      </dgm:t>
    </dgm:pt>
    <dgm:pt modelId="{DB401EAA-3E99-D648-A6B4-8A9E9FFFDE88}" type="parTrans" cxnId="{BF13A8D5-24B8-014B-9C96-2888969FB750}">
      <dgm:prSet/>
      <dgm:spPr/>
      <dgm:t>
        <a:bodyPr/>
        <a:lstStyle/>
        <a:p>
          <a:endParaRPr lang="nl-NL"/>
        </a:p>
      </dgm:t>
    </dgm:pt>
    <dgm:pt modelId="{FD79EEF0-CD3E-0A4A-9394-547978A8D104}" type="sibTrans" cxnId="{BF13A8D5-24B8-014B-9C96-2888969FB750}">
      <dgm:prSet/>
      <dgm:spPr/>
      <dgm:t>
        <a:bodyPr/>
        <a:lstStyle/>
        <a:p>
          <a:endParaRPr lang="nl-NL"/>
        </a:p>
      </dgm:t>
    </dgm:pt>
    <dgm:pt modelId="{AE5DE1A8-E73A-6749-96FF-FD7124D70E5A}">
      <dgm:prSet/>
      <dgm:spPr/>
      <dgm:t>
        <a:bodyPr/>
        <a:lstStyle/>
        <a:p>
          <a:r>
            <a:rPr lang="nl-NL" dirty="0"/>
            <a:t>3. Formuleren/ bouwen</a:t>
          </a:r>
        </a:p>
      </dgm:t>
    </dgm:pt>
    <dgm:pt modelId="{4E1225E0-7CE9-CA46-AFBC-853097F45B58}" type="parTrans" cxnId="{8E6C8044-F872-6440-81F1-249F92E8ED2F}">
      <dgm:prSet/>
      <dgm:spPr/>
      <dgm:t>
        <a:bodyPr/>
        <a:lstStyle/>
        <a:p>
          <a:endParaRPr lang="nl-NL"/>
        </a:p>
      </dgm:t>
    </dgm:pt>
    <dgm:pt modelId="{CE2F914E-2FF8-504A-9AE0-10E4E59CCA2C}" type="sibTrans" cxnId="{8E6C8044-F872-6440-81F1-249F92E8ED2F}">
      <dgm:prSet/>
      <dgm:spPr/>
      <dgm:t>
        <a:bodyPr/>
        <a:lstStyle/>
        <a:p>
          <a:endParaRPr lang="nl-NL"/>
        </a:p>
      </dgm:t>
    </dgm:pt>
    <dgm:pt modelId="{5CC57425-2A27-2449-B364-1007A5092AF4}">
      <dgm:prSet/>
      <dgm:spPr/>
      <dgm:t>
        <a:bodyPr/>
        <a:lstStyle/>
        <a:p>
          <a:r>
            <a:rPr lang="nl-NL" dirty="0"/>
            <a:t>5. Analyseren van de uitkomsten </a:t>
          </a:r>
        </a:p>
      </dgm:t>
    </dgm:pt>
    <dgm:pt modelId="{B30380C9-C9A4-7047-B4E4-6CDD324AFEE5}" type="parTrans" cxnId="{1DEBEB8C-1694-C64F-941B-21733FB442B5}">
      <dgm:prSet/>
      <dgm:spPr/>
      <dgm:t>
        <a:bodyPr/>
        <a:lstStyle/>
        <a:p>
          <a:endParaRPr lang="nl-NL"/>
        </a:p>
      </dgm:t>
    </dgm:pt>
    <dgm:pt modelId="{17312A86-A2C5-7843-BDF6-993D116F4F54}" type="sibTrans" cxnId="{1DEBEB8C-1694-C64F-941B-21733FB442B5}">
      <dgm:prSet/>
      <dgm:spPr/>
      <dgm:t>
        <a:bodyPr/>
        <a:lstStyle/>
        <a:p>
          <a:endParaRPr lang="nl-NL"/>
        </a:p>
      </dgm:t>
    </dgm:pt>
    <dgm:pt modelId="{12211C9B-D49C-DB48-9DE9-E0EE2D39708F}" type="pres">
      <dgm:prSet presAssocID="{1B5D38D1-3928-6545-9B55-3168C59AB41E}" presName="Name0" presStyleCnt="0">
        <dgm:presLayoutVars>
          <dgm:dir/>
          <dgm:resizeHandles val="exact"/>
        </dgm:presLayoutVars>
      </dgm:prSet>
      <dgm:spPr/>
    </dgm:pt>
    <dgm:pt modelId="{8A6FA5F6-D1BA-344E-9913-0EC122598355}" type="pres">
      <dgm:prSet presAssocID="{1B5D38D1-3928-6545-9B55-3168C59AB41E}" presName="cycle" presStyleCnt="0"/>
      <dgm:spPr/>
    </dgm:pt>
    <dgm:pt modelId="{85BF49AA-C1C3-C34E-819D-0D44FA3ACB4E}" type="pres">
      <dgm:prSet presAssocID="{427D28DA-847C-DB44-AE79-48C2027B7C33}" presName="nodeFirstNode" presStyleLbl="node1" presStyleIdx="0" presStyleCnt="5" custScaleX="141040">
        <dgm:presLayoutVars>
          <dgm:bulletEnabled val="1"/>
        </dgm:presLayoutVars>
      </dgm:prSet>
      <dgm:spPr/>
    </dgm:pt>
    <dgm:pt modelId="{3F1053F7-9429-014C-A0ED-3646665355BD}" type="pres">
      <dgm:prSet presAssocID="{7007A04A-93E8-FC4B-BF06-11E7AD5134D4}" presName="sibTransFirstNode" presStyleLbl="bgShp" presStyleIdx="0" presStyleCnt="1"/>
      <dgm:spPr/>
    </dgm:pt>
    <dgm:pt modelId="{7699F6F4-7189-4241-BB76-CCB570F20E07}" type="pres">
      <dgm:prSet presAssocID="{DA84E11B-F1A5-CB49-8149-076BD532E94F}" presName="nodeFollowingNodes" presStyleLbl="node1" presStyleIdx="1" presStyleCnt="5">
        <dgm:presLayoutVars>
          <dgm:bulletEnabled val="1"/>
        </dgm:presLayoutVars>
      </dgm:prSet>
      <dgm:spPr/>
    </dgm:pt>
    <dgm:pt modelId="{C35E86D7-6E82-4247-84FD-18AEEDA585C8}" type="pres">
      <dgm:prSet presAssocID="{AE5DE1A8-E73A-6749-96FF-FD7124D70E5A}" presName="nodeFollowingNodes" presStyleLbl="node1" presStyleIdx="2" presStyleCnt="5">
        <dgm:presLayoutVars>
          <dgm:bulletEnabled val="1"/>
        </dgm:presLayoutVars>
      </dgm:prSet>
      <dgm:spPr/>
    </dgm:pt>
    <dgm:pt modelId="{A5398192-FB3A-E944-878F-0868528863E5}" type="pres">
      <dgm:prSet presAssocID="{6F17F541-7D7D-834C-9427-CC89258540BC}" presName="nodeFollowingNodes" presStyleLbl="node1" presStyleIdx="3" presStyleCnt="5">
        <dgm:presLayoutVars>
          <dgm:bulletEnabled val="1"/>
        </dgm:presLayoutVars>
      </dgm:prSet>
      <dgm:spPr/>
    </dgm:pt>
    <dgm:pt modelId="{6FC8B508-BE59-B343-939B-1B12957F98E8}" type="pres">
      <dgm:prSet presAssocID="{5CC57425-2A27-2449-B364-1007A5092AF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16B9B418-D220-4B4F-A9F4-F2A74A0FD9AD}" type="presOf" srcId="{5CC57425-2A27-2449-B364-1007A5092AF4}" destId="{6FC8B508-BE59-B343-939B-1B12957F98E8}" srcOrd="0" destOrd="0" presId="urn:microsoft.com/office/officeart/2005/8/layout/cycle3"/>
    <dgm:cxn modelId="{8E6C8044-F872-6440-81F1-249F92E8ED2F}" srcId="{1B5D38D1-3928-6545-9B55-3168C59AB41E}" destId="{AE5DE1A8-E73A-6749-96FF-FD7124D70E5A}" srcOrd="2" destOrd="0" parTransId="{4E1225E0-7CE9-CA46-AFBC-853097F45B58}" sibTransId="{CE2F914E-2FF8-504A-9AE0-10E4E59CCA2C}"/>
    <dgm:cxn modelId="{490CCD62-5EF0-1644-998D-DC3D06062759}" type="presOf" srcId="{AE5DE1A8-E73A-6749-96FF-FD7124D70E5A}" destId="{C35E86D7-6E82-4247-84FD-18AEEDA585C8}" srcOrd="0" destOrd="0" presId="urn:microsoft.com/office/officeart/2005/8/layout/cycle3"/>
    <dgm:cxn modelId="{07E07A69-ADE9-724A-A6AF-C8679C9FEFA0}" srcId="{1B5D38D1-3928-6545-9B55-3168C59AB41E}" destId="{6F17F541-7D7D-834C-9427-CC89258540BC}" srcOrd="3" destOrd="0" parTransId="{9E59A16F-39B2-854F-8828-C79B5D13295E}" sibTransId="{E5CAD576-46AF-DD47-85DE-24ACF322FA85}"/>
    <dgm:cxn modelId="{A2D3B38C-F876-6D4B-B805-5C09A5D7D120}" type="presOf" srcId="{6F17F541-7D7D-834C-9427-CC89258540BC}" destId="{A5398192-FB3A-E944-878F-0868528863E5}" srcOrd="0" destOrd="0" presId="urn:microsoft.com/office/officeart/2005/8/layout/cycle3"/>
    <dgm:cxn modelId="{1DEBEB8C-1694-C64F-941B-21733FB442B5}" srcId="{1B5D38D1-3928-6545-9B55-3168C59AB41E}" destId="{5CC57425-2A27-2449-B364-1007A5092AF4}" srcOrd="4" destOrd="0" parTransId="{B30380C9-C9A4-7047-B4E4-6CDD324AFEE5}" sibTransId="{17312A86-A2C5-7843-BDF6-993D116F4F54}"/>
    <dgm:cxn modelId="{7CA22599-7DBD-834A-95D3-03826681374E}" type="presOf" srcId="{7007A04A-93E8-FC4B-BF06-11E7AD5134D4}" destId="{3F1053F7-9429-014C-A0ED-3646665355BD}" srcOrd="0" destOrd="0" presId="urn:microsoft.com/office/officeart/2005/8/layout/cycle3"/>
    <dgm:cxn modelId="{F9737AA5-99E0-C04B-B2B8-8E7DF5A2AFC0}" srcId="{1B5D38D1-3928-6545-9B55-3168C59AB41E}" destId="{427D28DA-847C-DB44-AE79-48C2027B7C33}" srcOrd="0" destOrd="0" parTransId="{6E3CCCF7-5B23-3A4C-A5D6-9217AAB38337}" sibTransId="{7007A04A-93E8-FC4B-BF06-11E7AD5134D4}"/>
    <dgm:cxn modelId="{BD9AD8B2-4934-BD43-A18E-C24F6FD76213}" type="presOf" srcId="{1B5D38D1-3928-6545-9B55-3168C59AB41E}" destId="{12211C9B-D49C-DB48-9DE9-E0EE2D39708F}" srcOrd="0" destOrd="0" presId="urn:microsoft.com/office/officeart/2005/8/layout/cycle3"/>
    <dgm:cxn modelId="{BF13A8D5-24B8-014B-9C96-2888969FB750}" srcId="{1B5D38D1-3928-6545-9B55-3168C59AB41E}" destId="{DA84E11B-F1A5-CB49-8149-076BD532E94F}" srcOrd="1" destOrd="0" parTransId="{DB401EAA-3E99-D648-A6B4-8A9E9FFFDE88}" sibTransId="{FD79EEF0-CD3E-0A4A-9394-547978A8D104}"/>
    <dgm:cxn modelId="{18896FEE-F28E-6340-BF7C-DB813A0C6BEC}" type="presOf" srcId="{DA84E11B-F1A5-CB49-8149-076BD532E94F}" destId="{7699F6F4-7189-4241-BB76-CCB570F20E07}" srcOrd="0" destOrd="0" presId="urn:microsoft.com/office/officeart/2005/8/layout/cycle3"/>
    <dgm:cxn modelId="{477348F1-BD3C-E849-8B7A-F1C0FD79ADAF}" type="presOf" srcId="{427D28DA-847C-DB44-AE79-48C2027B7C33}" destId="{85BF49AA-C1C3-C34E-819D-0D44FA3ACB4E}" srcOrd="0" destOrd="0" presId="urn:microsoft.com/office/officeart/2005/8/layout/cycle3"/>
    <dgm:cxn modelId="{3CE6893B-D2B0-9041-8A47-F47AD19908D9}" type="presParOf" srcId="{12211C9B-D49C-DB48-9DE9-E0EE2D39708F}" destId="{8A6FA5F6-D1BA-344E-9913-0EC122598355}" srcOrd="0" destOrd="0" presId="urn:microsoft.com/office/officeart/2005/8/layout/cycle3"/>
    <dgm:cxn modelId="{3B89466A-A827-E342-BF03-0C47A24BD49D}" type="presParOf" srcId="{8A6FA5F6-D1BA-344E-9913-0EC122598355}" destId="{85BF49AA-C1C3-C34E-819D-0D44FA3ACB4E}" srcOrd="0" destOrd="0" presId="urn:microsoft.com/office/officeart/2005/8/layout/cycle3"/>
    <dgm:cxn modelId="{B1A2E6D3-3970-B844-96AD-2723B5EE53EA}" type="presParOf" srcId="{8A6FA5F6-D1BA-344E-9913-0EC122598355}" destId="{3F1053F7-9429-014C-A0ED-3646665355BD}" srcOrd="1" destOrd="0" presId="urn:microsoft.com/office/officeart/2005/8/layout/cycle3"/>
    <dgm:cxn modelId="{958CC870-8016-C44D-8500-19773BEDF0B6}" type="presParOf" srcId="{8A6FA5F6-D1BA-344E-9913-0EC122598355}" destId="{7699F6F4-7189-4241-BB76-CCB570F20E07}" srcOrd="2" destOrd="0" presId="urn:microsoft.com/office/officeart/2005/8/layout/cycle3"/>
    <dgm:cxn modelId="{D50BF662-961E-9443-B634-DACFB580FF27}" type="presParOf" srcId="{8A6FA5F6-D1BA-344E-9913-0EC122598355}" destId="{C35E86D7-6E82-4247-84FD-18AEEDA585C8}" srcOrd="3" destOrd="0" presId="urn:microsoft.com/office/officeart/2005/8/layout/cycle3"/>
    <dgm:cxn modelId="{AFE1EF7D-F80B-DC44-A578-3CDB4F49CA1D}" type="presParOf" srcId="{8A6FA5F6-D1BA-344E-9913-0EC122598355}" destId="{A5398192-FB3A-E944-878F-0868528863E5}" srcOrd="4" destOrd="0" presId="urn:microsoft.com/office/officeart/2005/8/layout/cycle3"/>
    <dgm:cxn modelId="{D996A4FB-5350-2945-81A2-AAF5AB87EE5A}" type="presParOf" srcId="{8A6FA5F6-D1BA-344E-9913-0EC122598355}" destId="{6FC8B508-BE59-B343-939B-1B12957F98E8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5D38D1-3928-6545-9B55-3168C59AB41E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</dgm:pt>
    <dgm:pt modelId="{427D28DA-847C-DB44-AE79-48C2027B7C33}">
      <dgm:prSet phldrT="[Tekst]"/>
      <dgm:spPr>
        <a:solidFill>
          <a:srgbClr val="FFC000"/>
        </a:solidFill>
      </dgm:spPr>
      <dgm:t>
        <a:bodyPr/>
        <a:lstStyle/>
        <a:p>
          <a:r>
            <a:rPr lang="nl-NL" dirty="0"/>
            <a:t>1. Probleemverkenning</a:t>
          </a:r>
        </a:p>
      </dgm:t>
    </dgm:pt>
    <dgm:pt modelId="{6E3CCCF7-5B23-3A4C-A5D6-9217AAB38337}" type="parTrans" cxnId="{F9737AA5-99E0-C04B-B2B8-8E7DF5A2AFC0}">
      <dgm:prSet/>
      <dgm:spPr/>
      <dgm:t>
        <a:bodyPr/>
        <a:lstStyle/>
        <a:p>
          <a:endParaRPr lang="nl-NL"/>
        </a:p>
      </dgm:t>
    </dgm:pt>
    <dgm:pt modelId="{7007A04A-93E8-FC4B-BF06-11E7AD5134D4}" type="sibTrans" cxnId="{F9737AA5-99E0-C04B-B2B8-8E7DF5A2AFC0}">
      <dgm:prSet/>
      <dgm:spPr/>
      <dgm:t>
        <a:bodyPr/>
        <a:lstStyle/>
        <a:p>
          <a:endParaRPr lang="nl-NL"/>
        </a:p>
      </dgm:t>
    </dgm:pt>
    <dgm:pt modelId="{6F17F541-7D7D-834C-9427-CC89258540BC}">
      <dgm:prSet phldrT="[Tekst]"/>
      <dgm:spPr/>
      <dgm:t>
        <a:bodyPr/>
        <a:lstStyle/>
        <a:p>
          <a:r>
            <a:rPr lang="nl-NL" dirty="0"/>
            <a:t>4. Uitvoering</a:t>
          </a:r>
        </a:p>
      </dgm:t>
    </dgm:pt>
    <dgm:pt modelId="{9E59A16F-39B2-854F-8828-C79B5D13295E}" type="parTrans" cxnId="{07E07A69-ADE9-724A-A6AF-C8679C9FEFA0}">
      <dgm:prSet/>
      <dgm:spPr/>
      <dgm:t>
        <a:bodyPr/>
        <a:lstStyle/>
        <a:p>
          <a:endParaRPr lang="nl-NL"/>
        </a:p>
      </dgm:t>
    </dgm:pt>
    <dgm:pt modelId="{E5CAD576-46AF-DD47-85DE-24ACF322FA85}" type="sibTrans" cxnId="{07E07A69-ADE9-724A-A6AF-C8679C9FEFA0}">
      <dgm:prSet/>
      <dgm:spPr/>
      <dgm:t>
        <a:bodyPr/>
        <a:lstStyle/>
        <a:p>
          <a:endParaRPr lang="nl-NL"/>
        </a:p>
      </dgm:t>
    </dgm:pt>
    <dgm:pt modelId="{DA84E11B-F1A5-CB49-8149-076BD532E94F}">
      <dgm:prSet/>
      <dgm:spPr/>
      <dgm:t>
        <a:bodyPr/>
        <a:lstStyle/>
        <a:p>
          <a:r>
            <a:rPr lang="nl-NL" dirty="0"/>
            <a:t>2. Bijeenbrengen van concepten</a:t>
          </a:r>
        </a:p>
      </dgm:t>
    </dgm:pt>
    <dgm:pt modelId="{DB401EAA-3E99-D648-A6B4-8A9E9FFFDE88}" type="parTrans" cxnId="{BF13A8D5-24B8-014B-9C96-2888969FB750}">
      <dgm:prSet/>
      <dgm:spPr/>
      <dgm:t>
        <a:bodyPr/>
        <a:lstStyle/>
        <a:p>
          <a:endParaRPr lang="nl-NL"/>
        </a:p>
      </dgm:t>
    </dgm:pt>
    <dgm:pt modelId="{FD79EEF0-CD3E-0A4A-9394-547978A8D104}" type="sibTrans" cxnId="{BF13A8D5-24B8-014B-9C96-2888969FB750}">
      <dgm:prSet/>
      <dgm:spPr/>
      <dgm:t>
        <a:bodyPr/>
        <a:lstStyle/>
        <a:p>
          <a:endParaRPr lang="nl-NL"/>
        </a:p>
      </dgm:t>
    </dgm:pt>
    <dgm:pt modelId="{AE5DE1A8-E73A-6749-96FF-FD7124D70E5A}">
      <dgm:prSet/>
      <dgm:spPr/>
      <dgm:t>
        <a:bodyPr/>
        <a:lstStyle/>
        <a:p>
          <a:r>
            <a:rPr lang="nl-NL" dirty="0"/>
            <a:t>3. Formuleren/ bouwen</a:t>
          </a:r>
        </a:p>
      </dgm:t>
    </dgm:pt>
    <dgm:pt modelId="{4E1225E0-7CE9-CA46-AFBC-853097F45B58}" type="parTrans" cxnId="{8E6C8044-F872-6440-81F1-249F92E8ED2F}">
      <dgm:prSet/>
      <dgm:spPr/>
      <dgm:t>
        <a:bodyPr/>
        <a:lstStyle/>
        <a:p>
          <a:endParaRPr lang="nl-NL"/>
        </a:p>
      </dgm:t>
    </dgm:pt>
    <dgm:pt modelId="{CE2F914E-2FF8-504A-9AE0-10E4E59CCA2C}" type="sibTrans" cxnId="{8E6C8044-F872-6440-81F1-249F92E8ED2F}">
      <dgm:prSet/>
      <dgm:spPr/>
      <dgm:t>
        <a:bodyPr/>
        <a:lstStyle/>
        <a:p>
          <a:endParaRPr lang="nl-NL"/>
        </a:p>
      </dgm:t>
    </dgm:pt>
    <dgm:pt modelId="{5CC57425-2A27-2449-B364-1007A5092AF4}">
      <dgm:prSet/>
      <dgm:spPr/>
      <dgm:t>
        <a:bodyPr/>
        <a:lstStyle/>
        <a:p>
          <a:r>
            <a:rPr lang="nl-NL" dirty="0"/>
            <a:t>5. Analyseren van de uitkomsten </a:t>
          </a:r>
        </a:p>
      </dgm:t>
    </dgm:pt>
    <dgm:pt modelId="{B30380C9-C9A4-7047-B4E4-6CDD324AFEE5}" type="parTrans" cxnId="{1DEBEB8C-1694-C64F-941B-21733FB442B5}">
      <dgm:prSet/>
      <dgm:spPr/>
      <dgm:t>
        <a:bodyPr/>
        <a:lstStyle/>
        <a:p>
          <a:endParaRPr lang="nl-NL"/>
        </a:p>
      </dgm:t>
    </dgm:pt>
    <dgm:pt modelId="{17312A86-A2C5-7843-BDF6-993D116F4F54}" type="sibTrans" cxnId="{1DEBEB8C-1694-C64F-941B-21733FB442B5}">
      <dgm:prSet/>
      <dgm:spPr/>
      <dgm:t>
        <a:bodyPr/>
        <a:lstStyle/>
        <a:p>
          <a:endParaRPr lang="nl-NL"/>
        </a:p>
      </dgm:t>
    </dgm:pt>
    <dgm:pt modelId="{12211C9B-D49C-DB48-9DE9-E0EE2D39708F}" type="pres">
      <dgm:prSet presAssocID="{1B5D38D1-3928-6545-9B55-3168C59AB41E}" presName="Name0" presStyleCnt="0">
        <dgm:presLayoutVars>
          <dgm:dir/>
          <dgm:resizeHandles val="exact"/>
        </dgm:presLayoutVars>
      </dgm:prSet>
      <dgm:spPr/>
    </dgm:pt>
    <dgm:pt modelId="{8A6FA5F6-D1BA-344E-9913-0EC122598355}" type="pres">
      <dgm:prSet presAssocID="{1B5D38D1-3928-6545-9B55-3168C59AB41E}" presName="cycle" presStyleCnt="0"/>
      <dgm:spPr/>
    </dgm:pt>
    <dgm:pt modelId="{85BF49AA-C1C3-C34E-819D-0D44FA3ACB4E}" type="pres">
      <dgm:prSet presAssocID="{427D28DA-847C-DB44-AE79-48C2027B7C33}" presName="nodeFirstNode" presStyleLbl="node1" presStyleIdx="0" presStyleCnt="5" custScaleX="141040">
        <dgm:presLayoutVars>
          <dgm:bulletEnabled val="1"/>
        </dgm:presLayoutVars>
      </dgm:prSet>
      <dgm:spPr/>
    </dgm:pt>
    <dgm:pt modelId="{3F1053F7-9429-014C-A0ED-3646665355BD}" type="pres">
      <dgm:prSet presAssocID="{7007A04A-93E8-FC4B-BF06-11E7AD5134D4}" presName="sibTransFirstNode" presStyleLbl="bgShp" presStyleIdx="0" presStyleCnt="1"/>
      <dgm:spPr/>
    </dgm:pt>
    <dgm:pt modelId="{7699F6F4-7189-4241-BB76-CCB570F20E07}" type="pres">
      <dgm:prSet presAssocID="{DA84E11B-F1A5-CB49-8149-076BD532E94F}" presName="nodeFollowingNodes" presStyleLbl="node1" presStyleIdx="1" presStyleCnt="5">
        <dgm:presLayoutVars>
          <dgm:bulletEnabled val="1"/>
        </dgm:presLayoutVars>
      </dgm:prSet>
      <dgm:spPr/>
    </dgm:pt>
    <dgm:pt modelId="{C35E86D7-6E82-4247-84FD-18AEEDA585C8}" type="pres">
      <dgm:prSet presAssocID="{AE5DE1A8-E73A-6749-96FF-FD7124D70E5A}" presName="nodeFollowingNodes" presStyleLbl="node1" presStyleIdx="2" presStyleCnt="5">
        <dgm:presLayoutVars>
          <dgm:bulletEnabled val="1"/>
        </dgm:presLayoutVars>
      </dgm:prSet>
      <dgm:spPr/>
    </dgm:pt>
    <dgm:pt modelId="{A5398192-FB3A-E944-878F-0868528863E5}" type="pres">
      <dgm:prSet presAssocID="{6F17F541-7D7D-834C-9427-CC89258540BC}" presName="nodeFollowingNodes" presStyleLbl="node1" presStyleIdx="3" presStyleCnt="5">
        <dgm:presLayoutVars>
          <dgm:bulletEnabled val="1"/>
        </dgm:presLayoutVars>
      </dgm:prSet>
      <dgm:spPr/>
    </dgm:pt>
    <dgm:pt modelId="{6FC8B508-BE59-B343-939B-1B12957F98E8}" type="pres">
      <dgm:prSet presAssocID="{5CC57425-2A27-2449-B364-1007A5092AF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16B9B418-D220-4B4F-A9F4-F2A74A0FD9AD}" type="presOf" srcId="{5CC57425-2A27-2449-B364-1007A5092AF4}" destId="{6FC8B508-BE59-B343-939B-1B12957F98E8}" srcOrd="0" destOrd="0" presId="urn:microsoft.com/office/officeart/2005/8/layout/cycle3"/>
    <dgm:cxn modelId="{8E6C8044-F872-6440-81F1-249F92E8ED2F}" srcId="{1B5D38D1-3928-6545-9B55-3168C59AB41E}" destId="{AE5DE1A8-E73A-6749-96FF-FD7124D70E5A}" srcOrd="2" destOrd="0" parTransId="{4E1225E0-7CE9-CA46-AFBC-853097F45B58}" sibTransId="{CE2F914E-2FF8-504A-9AE0-10E4E59CCA2C}"/>
    <dgm:cxn modelId="{490CCD62-5EF0-1644-998D-DC3D06062759}" type="presOf" srcId="{AE5DE1A8-E73A-6749-96FF-FD7124D70E5A}" destId="{C35E86D7-6E82-4247-84FD-18AEEDA585C8}" srcOrd="0" destOrd="0" presId="urn:microsoft.com/office/officeart/2005/8/layout/cycle3"/>
    <dgm:cxn modelId="{07E07A69-ADE9-724A-A6AF-C8679C9FEFA0}" srcId="{1B5D38D1-3928-6545-9B55-3168C59AB41E}" destId="{6F17F541-7D7D-834C-9427-CC89258540BC}" srcOrd="3" destOrd="0" parTransId="{9E59A16F-39B2-854F-8828-C79B5D13295E}" sibTransId="{E5CAD576-46AF-DD47-85DE-24ACF322FA85}"/>
    <dgm:cxn modelId="{A2D3B38C-F876-6D4B-B805-5C09A5D7D120}" type="presOf" srcId="{6F17F541-7D7D-834C-9427-CC89258540BC}" destId="{A5398192-FB3A-E944-878F-0868528863E5}" srcOrd="0" destOrd="0" presId="urn:microsoft.com/office/officeart/2005/8/layout/cycle3"/>
    <dgm:cxn modelId="{1DEBEB8C-1694-C64F-941B-21733FB442B5}" srcId="{1B5D38D1-3928-6545-9B55-3168C59AB41E}" destId="{5CC57425-2A27-2449-B364-1007A5092AF4}" srcOrd="4" destOrd="0" parTransId="{B30380C9-C9A4-7047-B4E4-6CDD324AFEE5}" sibTransId="{17312A86-A2C5-7843-BDF6-993D116F4F54}"/>
    <dgm:cxn modelId="{7CA22599-7DBD-834A-95D3-03826681374E}" type="presOf" srcId="{7007A04A-93E8-FC4B-BF06-11E7AD5134D4}" destId="{3F1053F7-9429-014C-A0ED-3646665355BD}" srcOrd="0" destOrd="0" presId="urn:microsoft.com/office/officeart/2005/8/layout/cycle3"/>
    <dgm:cxn modelId="{F9737AA5-99E0-C04B-B2B8-8E7DF5A2AFC0}" srcId="{1B5D38D1-3928-6545-9B55-3168C59AB41E}" destId="{427D28DA-847C-DB44-AE79-48C2027B7C33}" srcOrd="0" destOrd="0" parTransId="{6E3CCCF7-5B23-3A4C-A5D6-9217AAB38337}" sibTransId="{7007A04A-93E8-FC4B-BF06-11E7AD5134D4}"/>
    <dgm:cxn modelId="{BD9AD8B2-4934-BD43-A18E-C24F6FD76213}" type="presOf" srcId="{1B5D38D1-3928-6545-9B55-3168C59AB41E}" destId="{12211C9B-D49C-DB48-9DE9-E0EE2D39708F}" srcOrd="0" destOrd="0" presId="urn:microsoft.com/office/officeart/2005/8/layout/cycle3"/>
    <dgm:cxn modelId="{BF13A8D5-24B8-014B-9C96-2888969FB750}" srcId="{1B5D38D1-3928-6545-9B55-3168C59AB41E}" destId="{DA84E11B-F1A5-CB49-8149-076BD532E94F}" srcOrd="1" destOrd="0" parTransId="{DB401EAA-3E99-D648-A6B4-8A9E9FFFDE88}" sibTransId="{FD79EEF0-CD3E-0A4A-9394-547978A8D104}"/>
    <dgm:cxn modelId="{18896FEE-F28E-6340-BF7C-DB813A0C6BEC}" type="presOf" srcId="{DA84E11B-F1A5-CB49-8149-076BD532E94F}" destId="{7699F6F4-7189-4241-BB76-CCB570F20E07}" srcOrd="0" destOrd="0" presId="urn:microsoft.com/office/officeart/2005/8/layout/cycle3"/>
    <dgm:cxn modelId="{477348F1-BD3C-E849-8B7A-F1C0FD79ADAF}" type="presOf" srcId="{427D28DA-847C-DB44-AE79-48C2027B7C33}" destId="{85BF49AA-C1C3-C34E-819D-0D44FA3ACB4E}" srcOrd="0" destOrd="0" presId="urn:microsoft.com/office/officeart/2005/8/layout/cycle3"/>
    <dgm:cxn modelId="{3CE6893B-D2B0-9041-8A47-F47AD19908D9}" type="presParOf" srcId="{12211C9B-D49C-DB48-9DE9-E0EE2D39708F}" destId="{8A6FA5F6-D1BA-344E-9913-0EC122598355}" srcOrd="0" destOrd="0" presId="urn:microsoft.com/office/officeart/2005/8/layout/cycle3"/>
    <dgm:cxn modelId="{3B89466A-A827-E342-BF03-0C47A24BD49D}" type="presParOf" srcId="{8A6FA5F6-D1BA-344E-9913-0EC122598355}" destId="{85BF49AA-C1C3-C34E-819D-0D44FA3ACB4E}" srcOrd="0" destOrd="0" presId="urn:microsoft.com/office/officeart/2005/8/layout/cycle3"/>
    <dgm:cxn modelId="{B1A2E6D3-3970-B844-96AD-2723B5EE53EA}" type="presParOf" srcId="{8A6FA5F6-D1BA-344E-9913-0EC122598355}" destId="{3F1053F7-9429-014C-A0ED-3646665355BD}" srcOrd="1" destOrd="0" presId="urn:microsoft.com/office/officeart/2005/8/layout/cycle3"/>
    <dgm:cxn modelId="{958CC870-8016-C44D-8500-19773BEDF0B6}" type="presParOf" srcId="{8A6FA5F6-D1BA-344E-9913-0EC122598355}" destId="{7699F6F4-7189-4241-BB76-CCB570F20E07}" srcOrd="2" destOrd="0" presId="urn:microsoft.com/office/officeart/2005/8/layout/cycle3"/>
    <dgm:cxn modelId="{D50BF662-961E-9443-B634-DACFB580FF27}" type="presParOf" srcId="{8A6FA5F6-D1BA-344E-9913-0EC122598355}" destId="{C35E86D7-6E82-4247-84FD-18AEEDA585C8}" srcOrd="3" destOrd="0" presId="urn:microsoft.com/office/officeart/2005/8/layout/cycle3"/>
    <dgm:cxn modelId="{AFE1EF7D-F80B-DC44-A578-3CDB4F49CA1D}" type="presParOf" srcId="{8A6FA5F6-D1BA-344E-9913-0EC122598355}" destId="{A5398192-FB3A-E944-878F-0868528863E5}" srcOrd="4" destOrd="0" presId="urn:microsoft.com/office/officeart/2005/8/layout/cycle3"/>
    <dgm:cxn modelId="{D996A4FB-5350-2945-81A2-AAF5AB87EE5A}" type="presParOf" srcId="{8A6FA5F6-D1BA-344E-9913-0EC122598355}" destId="{6FC8B508-BE59-B343-939B-1B12957F98E8}" srcOrd="5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B5D38D1-3928-6545-9B55-3168C59AB41E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</dgm:pt>
    <dgm:pt modelId="{427D28DA-847C-DB44-AE79-48C2027B7C33}">
      <dgm:prSet phldrT="[Tekst]"/>
      <dgm:spPr>
        <a:solidFill>
          <a:schemeClr val="accent1"/>
        </a:solidFill>
      </dgm:spPr>
      <dgm:t>
        <a:bodyPr/>
        <a:lstStyle/>
        <a:p>
          <a:r>
            <a:rPr lang="nl-NL" dirty="0"/>
            <a:t>1. Probleemverkenning</a:t>
          </a:r>
        </a:p>
      </dgm:t>
    </dgm:pt>
    <dgm:pt modelId="{6E3CCCF7-5B23-3A4C-A5D6-9217AAB38337}" type="parTrans" cxnId="{F9737AA5-99E0-C04B-B2B8-8E7DF5A2AFC0}">
      <dgm:prSet/>
      <dgm:spPr/>
      <dgm:t>
        <a:bodyPr/>
        <a:lstStyle/>
        <a:p>
          <a:endParaRPr lang="nl-NL"/>
        </a:p>
      </dgm:t>
    </dgm:pt>
    <dgm:pt modelId="{7007A04A-93E8-FC4B-BF06-11E7AD5134D4}" type="sibTrans" cxnId="{F9737AA5-99E0-C04B-B2B8-8E7DF5A2AFC0}">
      <dgm:prSet/>
      <dgm:spPr/>
      <dgm:t>
        <a:bodyPr/>
        <a:lstStyle/>
        <a:p>
          <a:endParaRPr lang="nl-NL"/>
        </a:p>
      </dgm:t>
    </dgm:pt>
    <dgm:pt modelId="{6F17F541-7D7D-834C-9427-CC89258540BC}">
      <dgm:prSet phldrT="[Tekst]"/>
      <dgm:spPr/>
      <dgm:t>
        <a:bodyPr/>
        <a:lstStyle/>
        <a:p>
          <a:r>
            <a:rPr lang="nl-NL" dirty="0"/>
            <a:t>4. Uitvoering</a:t>
          </a:r>
        </a:p>
      </dgm:t>
    </dgm:pt>
    <dgm:pt modelId="{9E59A16F-39B2-854F-8828-C79B5D13295E}" type="parTrans" cxnId="{07E07A69-ADE9-724A-A6AF-C8679C9FEFA0}">
      <dgm:prSet/>
      <dgm:spPr/>
      <dgm:t>
        <a:bodyPr/>
        <a:lstStyle/>
        <a:p>
          <a:endParaRPr lang="nl-NL"/>
        </a:p>
      </dgm:t>
    </dgm:pt>
    <dgm:pt modelId="{E5CAD576-46AF-DD47-85DE-24ACF322FA85}" type="sibTrans" cxnId="{07E07A69-ADE9-724A-A6AF-C8679C9FEFA0}">
      <dgm:prSet/>
      <dgm:spPr/>
      <dgm:t>
        <a:bodyPr/>
        <a:lstStyle/>
        <a:p>
          <a:endParaRPr lang="nl-NL"/>
        </a:p>
      </dgm:t>
    </dgm:pt>
    <dgm:pt modelId="{DA84E11B-F1A5-CB49-8149-076BD532E94F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2. Bijeenbrengen van concepten</a:t>
          </a:r>
        </a:p>
      </dgm:t>
    </dgm:pt>
    <dgm:pt modelId="{DB401EAA-3E99-D648-A6B4-8A9E9FFFDE88}" type="parTrans" cxnId="{BF13A8D5-24B8-014B-9C96-2888969FB750}">
      <dgm:prSet/>
      <dgm:spPr/>
      <dgm:t>
        <a:bodyPr/>
        <a:lstStyle/>
        <a:p>
          <a:endParaRPr lang="nl-NL"/>
        </a:p>
      </dgm:t>
    </dgm:pt>
    <dgm:pt modelId="{FD79EEF0-CD3E-0A4A-9394-547978A8D104}" type="sibTrans" cxnId="{BF13A8D5-24B8-014B-9C96-2888969FB750}">
      <dgm:prSet/>
      <dgm:spPr/>
      <dgm:t>
        <a:bodyPr/>
        <a:lstStyle/>
        <a:p>
          <a:endParaRPr lang="nl-NL"/>
        </a:p>
      </dgm:t>
    </dgm:pt>
    <dgm:pt modelId="{AE5DE1A8-E73A-6749-96FF-FD7124D70E5A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3. Formuleren/ bouwen</a:t>
          </a:r>
        </a:p>
      </dgm:t>
    </dgm:pt>
    <dgm:pt modelId="{4E1225E0-7CE9-CA46-AFBC-853097F45B58}" type="parTrans" cxnId="{8E6C8044-F872-6440-81F1-249F92E8ED2F}">
      <dgm:prSet/>
      <dgm:spPr/>
      <dgm:t>
        <a:bodyPr/>
        <a:lstStyle/>
        <a:p>
          <a:endParaRPr lang="nl-NL"/>
        </a:p>
      </dgm:t>
    </dgm:pt>
    <dgm:pt modelId="{CE2F914E-2FF8-504A-9AE0-10E4E59CCA2C}" type="sibTrans" cxnId="{8E6C8044-F872-6440-81F1-249F92E8ED2F}">
      <dgm:prSet/>
      <dgm:spPr/>
      <dgm:t>
        <a:bodyPr/>
        <a:lstStyle/>
        <a:p>
          <a:endParaRPr lang="nl-NL"/>
        </a:p>
      </dgm:t>
    </dgm:pt>
    <dgm:pt modelId="{5CC57425-2A27-2449-B364-1007A5092AF4}">
      <dgm:prSet/>
      <dgm:spPr/>
      <dgm:t>
        <a:bodyPr/>
        <a:lstStyle/>
        <a:p>
          <a:r>
            <a:rPr lang="nl-NL" dirty="0"/>
            <a:t>5. Analyseren van de uitkomsten </a:t>
          </a:r>
        </a:p>
      </dgm:t>
    </dgm:pt>
    <dgm:pt modelId="{B30380C9-C9A4-7047-B4E4-6CDD324AFEE5}" type="parTrans" cxnId="{1DEBEB8C-1694-C64F-941B-21733FB442B5}">
      <dgm:prSet/>
      <dgm:spPr/>
      <dgm:t>
        <a:bodyPr/>
        <a:lstStyle/>
        <a:p>
          <a:endParaRPr lang="nl-NL"/>
        </a:p>
      </dgm:t>
    </dgm:pt>
    <dgm:pt modelId="{17312A86-A2C5-7843-BDF6-993D116F4F54}" type="sibTrans" cxnId="{1DEBEB8C-1694-C64F-941B-21733FB442B5}">
      <dgm:prSet/>
      <dgm:spPr/>
      <dgm:t>
        <a:bodyPr/>
        <a:lstStyle/>
        <a:p>
          <a:endParaRPr lang="nl-NL"/>
        </a:p>
      </dgm:t>
    </dgm:pt>
    <dgm:pt modelId="{12211C9B-D49C-DB48-9DE9-E0EE2D39708F}" type="pres">
      <dgm:prSet presAssocID="{1B5D38D1-3928-6545-9B55-3168C59AB41E}" presName="Name0" presStyleCnt="0">
        <dgm:presLayoutVars>
          <dgm:dir/>
          <dgm:resizeHandles val="exact"/>
        </dgm:presLayoutVars>
      </dgm:prSet>
      <dgm:spPr/>
    </dgm:pt>
    <dgm:pt modelId="{8A6FA5F6-D1BA-344E-9913-0EC122598355}" type="pres">
      <dgm:prSet presAssocID="{1B5D38D1-3928-6545-9B55-3168C59AB41E}" presName="cycle" presStyleCnt="0"/>
      <dgm:spPr/>
    </dgm:pt>
    <dgm:pt modelId="{85BF49AA-C1C3-C34E-819D-0D44FA3ACB4E}" type="pres">
      <dgm:prSet presAssocID="{427D28DA-847C-DB44-AE79-48C2027B7C33}" presName="nodeFirstNode" presStyleLbl="node1" presStyleIdx="0" presStyleCnt="5" custScaleX="141040">
        <dgm:presLayoutVars>
          <dgm:bulletEnabled val="1"/>
        </dgm:presLayoutVars>
      </dgm:prSet>
      <dgm:spPr/>
    </dgm:pt>
    <dgm:pt modelId="{3F1053F7-9429-014C-A0ED-3646665355BD}" type="pres">
      <dgm:prSet presAssocID="{7007A04A-93E8-FC4B-BF06-11E7AD5134D4}" presName="sibTransFirstNode" presStyleLbl="bgShp" presStyleIdx="0" presStyleCnt="1"/>
      <dgm:spPr/>
    </dgm:pt>
    <dgm:pt modelId="{7699F6F4-7189-4241-BB76-CCB570F20E07}" type="pres">
      <dgm:prSet presAssocID="{DA84E11B-F1A5-CB49-8149-076BD532E94F}" presName="nodeFollowingNodes" presStyleLbl="node1" presStyleIdx="1" presStyleCnt="5">
        <dgm:presLayoutVars>
          <dgm:bulletEnabled val="1"/>
        </dgm:presLayoutVars>
      </dgm:prSet>
      <dgm:spPr/>
    </dgm:pt>
    <dgm:pt modelId="{C35E86D7-6E82-4247-84FD-18AEEDA585C8}" type="pres">
      <dgm:prSet presAssocID="{AE5DE1A8-E73A-6749-96FF-FD7124D70E5A}" presName="nodeFollowingNodes" presStyleLbl="node1" presStyleIdx="2" presStyleCnt="5">
        <dgm:presLayoutVars>
          <dgm:bulletEnabled val="1"/>
        </dgm:presLayoutVars>
      </dgm:prSet>
      <dgm:spPr/>
    </dgm:pt>
    <dgm:pt modelId="{A5398192-FB3A-E944-878F-0868528863E5}" type="pres">
      <dgm:prSet presAssocID="{6F17F541-7D7D-834C-9427-CC89258540BC}" presName="nodeFollowingNodes" presStyleLbl="node1" presStyleIdx="3" presStyleCnt="5">
        <dgm:presLayoutVars>
          <dgm:bulletEnabled val="1"/>
        </dgm:presLayoutVars>
      </dgm:prSet>
      <dgm:spPr/>
    </dgm:pt>
    <dgm:pt modelId="{6FC8B508-BE59-B343-939B-1B12957F98E8}" type="pres">
      <dgm:prSet presAssocID="{5CC57425-2A27-2449-B364-1007A5092AF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16B9B418-D220-4B4F-A9F4-F2A74A0FD9AD}" type="presOf" srcId="{5CC57425-2A27-2449-B364-1007A5092AF4}" destId="{6FC8B508-BE59-B343-939B-1B12957F98E8}" srcOrd="0" destOrd="0" presId="urn:microsoft.com/office/officeart/2005/8/layout/cycle3"/>
    <dgm:cxn modelId="{8E6C8044-F872-6440-81F1-249F92E8ED2F}" srcId="{1B5D38D1-3928-6545-9B55-3168C59AB41E}" destId="{AE5DE1A8-E73A-6749-96FF-FD7124D70E5A}" srcOrd="2" destOrd="0" parTransId="{4E1225E0-7CE9-CA46-AFBC-853097F45B58}" sibTransId="{CE2F914E-2FF8-504A-9AE0-10E4E59CCA2C}"/>
    <dgm:cxn modelId="{490CCD62-5EF0-1644-998D-DC3D06062759}" type="presOf" srcId="{AE5DE1A8-E73A-6749-96FF-FD7124D70E5A}" destId="{C35E86D7-6E82-4247-84FD-18AEEDA585C8}" srcOrd="0" destOrd="0" presId="urn:microsoft.com/office/officeart/2005/8/layout/cycle3"/>
    <dgm:cxn modelId="{07E07A69-ADE9-724A-A6AF-C8679C9FEFA0}" srcId="{1B5D38D1-3928-6545-9B55-3168C59AB41E}" destId="{6F17F541-7D7D-834C-9427-CC89258540BC}" srcOrd="3" destOrd="0" parTransId="{9E59A16F-39B2-854F-8828-C79B5D13295E}" sibTransId="{E5CAD576-46AF-DD47-85DE-24ACF322FA85}"/>
    <dgm:cxn modelId="{A2D3B38C-F876-6D4B-B805-5C09A5D7D120}" type="presOf" srcId="{6F17F541-7D7D-834C-9427-CC89258540BC}" destId="{A5398192-FB3A-E944-878F-0868528863E5}" srcOrd="0" destOrd="0" presId="urn:microsoft.com/office/officeart/2005/8/layout/cycle3"/>
    <dgm:cxn modelId="{1DEBEB8C-1694-C64F-941B-21733FB442B5}" srcId="{1B5D38D1-3928-6545-9B55-3168C59AB41E}" destId="{5CC57425-2A27-2449-B364-1007A5092AF4}" srcOrd="4" destOrd="0" parTransId="{B30380C9-C9A4-7047-B4E4-6CDD324AFEE5}" sibTransId="{17312A86-A2C5-7843-BDF6-993D116F4F54}"/>
    <dgm:cxn modelId="{7CA22599-7DBD-834A-95D3-03826681374E}" type="presOf" srcId="{7007A04A-93E8-FC4B-BF06-11E7AD5134D4}" destId="{3F1053F7-9429-014C-A0ED-3646665355BD}" srcOrd="0" destOrd="0" presId="urn:microsoft.com/office/officeart/2005/8/layout/cycle3"/>
    <dgm:cxn modelId="{F9737AA5-99E0-C04B-B2B8-8E7DF5A2AFC0}" srcId="{1B5D38D1-3928-6545-9B55-3168C59AB41E}" destId="{427D28DA-847C-DB44-AE79-48C2027B7C33}" srcOrd="0" destOrd="0" parTransId="{6E3CCCF7-5B23-3A4C-A5D6-9217AAB38337}" sibTransId="{7007A04A-93E8-FC4B-BF06-11E7AD5134D4}"/>
    <dgm:cxn modelId="{BD9AD8B2-4934-BD43-A18E-C24F6FD76213}" type="presOf" srcId="{1B5D38D1-3928-6545-9B55-3168C59AB41E}" destId="{12211C9B-D49C-DB48-9DE9-E0EE2D39708F}" srcOrd="0" destOrd="0" presId="urn:microsoft.com/office/officeart/2005/8/layout/cycle3"/>
    <dgm:cxn modelId="{BF13A8D5-24B8-014B-9C96-2888969FB750}" srcId="{1B5D38D1-3928-6545-9B55-3168C59AB41E}" destId="{DA84E11B-F1A5-CB49-8149-076BD532E94F}" srcOrd="1" destOrd="0" parTransId="{DB401EAA-3E99-D648-A6B4-8A9E9FFFDE88}" sibTransId="{FD79EEF0-CD3E-0A4A-9394-547978A8D104}"/>
    <dgm:cxn modelId="{18896FEE-F28E-6340-BF7C-DB813A0C6BEC}" type="presOf" srcId="{DA84E11B-F1A5-CB49-8149-076BD532E94F}" destId="{7699F6F4-7189-4241-BB76-CCB570F20E07}" srcOrd="0" destOrd="0" presId="urn:microsoft.com/office/officeart/2005/8/layout/cycle3"/>
    <dgm:cxn modelId="{477348F1-BD3C-E849-8B7A-F1C0FD79ADAF}" type="presOf" srcId="{427D28DA-847C-DB44-AE79-48C2027B7C33}" destId="{85BF49AA-C1C3-C34E-819D-0D44FA3ACB4E}" srcOrd="0" destOrd="0" presId="urn:microsoft.com/office/officeart/2005/8/layout/cycle3"/>
    <dgm:cxn modelId="{3CE6893B-D2B0-9041-8A47-F47AD19908D9}" type="presParOf" srcId="{12211C9B-D49C-DB48-9DE9-E0EE2D39708F}" destId="{8A6FA5F6-D1BA-344E-9913-0EC122598355}" srcOrd="0" destOrd="0" presId="urn:microsoft.com/office/officeart/2005/8/layout/cycle3"/>
    <dgm:cxn modelId="{3B89466A-A827-E342-BF03-0C47A24BD49D}" type="presParOf" srcId="{8A6FA5F6-D1BA-344E-9913-0EC122598355}" destId="{85BF49AA-C1C3-C34E-819D-0D44FA3ACB4E}" srcOrd="0" destOrd="0" presId="urn:microsoft.com/office/officeart/2005/8/layout/cycle3"/>
    <dgm:cxn modelId="{B1A2E6D3-3970-B844-96AD-2723B5EE53EA}" type="presParOf" srcId="{8A6FA5F6-D1BA-344E-9913-0EC122598355}" destId="{3F1053F7-9429-014C-A0ED-3646665355BD}" srcOrd="1" destOrd="0" presId="urn:microsoft.com/office/officeart/2005/8/layout/cycle3"/>
    <dgm:cxn modelId="{958CC870-8016-C44D-8500-19773BEDF0B6}" type="presParOf" srcId="{8A6FA5F6-D1BA-344E-9913-0EC122598355}" destId="{7699F6F4-7189-4241-BB76-CCB570F20E07}" srcOrd="2" destOrd="0" presId="urn:microsoft.com/office/officeart/2005/8/layout/cycle3"/>
    <dgm:cxn modelId="{D50BF662-961E-9443-B634-DACFB580FF27}" type="presParOf" srcId="{8A6FA5F6-D1BA-344E-9913-0EC122598355}" destId="{C35E86D7-6E82-4247-84FD-18AEEDA585C8}" srcOrd="3" destOrd="0" presId="urn:microsoft.com/office/officeart/2005/8/layout/cycle3"/>
    <dgm:cxn modelId="{AFE1EF7D-F80B-DC44-A578-3CDB4F49CA1D}" type="presParOf" srcId="{8A6FA5F6-D1BA-344E-9913-0EC122598355}" destId="{A5398192-FB3A-E944-878F-0868528863E5}" srcOrd="4" destOrd="0" presId="urn:microsoft.com/office/officeart/2005/8/layout/cycle3"/>
    <dgm:cxn modelId="{D996A4FB-5350-2945-81A2-AAF5AB87EE5A}" type="presParOf" srcId="{8A6FA5F6-D1BA-344E-9913-0EC122598355}" destId="{6FC8B508-BE59-B343-939B-1B12957F98E8}" srcOrd="5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B5D38D1-3928-6545-9B55-3168C59AB41E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</dgm:pt>
    <dgm:pt modelId="{427D28DA-847C-DB44-AE79-48C2027B7C33}">
      <dgm:prSet phldrT="[Tekst]"/>
      <dgm:spPr>
        <a:solidFill>
          <a:schemeClr val="accent1"/>
        </a:solidFill>
      </dgm:spPr>
      <dgm:t>
        <a:bodyPr/>
        <a:lstStyle/>
        <a:p>
          <a:r>
            <a:rPr lang="nl-NL" dirty="0"/>
            <a:t>1. Probleemverkenning</a:t>
          </a:r>
        </a:p>
      </dgm:t>
    </dgm:pt>
    <dgm:pt modelId="{6E3CCCF7-5B23-3A4C-A5D6-9217AAB38337}" type="parTrans" cxnId="{F9737AA5-99E0-C04B-B2B8-8E7DF5A2AFC0}">
      <dgm:prSet/>
      <dgm:spPr/>
      <dgm:t>
        <a:bodyPr/>
        <a:lstStyle/>
        <a:p>
          <a:endParaRPr lang="nl-NL"/>
        </a:p>
      </dgm:t>
    </dgm:pt>
    <dgm:pt modelId="{7007A04A-93E8-FC4B-BF06-11E7AD5134D4}" type="sibTrans" cxnId="{F9737AA5-99E0-C04B-B2B8-8E7DF5A2AFC0}">
      <dgm:prSet/>
      <dgm:spPr/>
      <dgm:t>
        <a:bodyPr/>
        <a:lstStyle/>
        <a:p>
          <a:endParaRPr lang="nl-NL"/>
        </a:p>
      </dgm:t>
    </dgm:pt>
    <dgm:pt modelId="{6F17F541-7D7D-834C-9427-CC89258540BC}">
      <dgm:prSet phldrT="[Tekst]"/>
      <dgm:spPr>
        <a:solidFill>
          <a:srgbClr val="FFC000"/>
        </a:solidFill>
      </dgm:spPr>
      <dgm:t>
        <a:bodyPr/>
        <a:lstStyle/>
        <a:p>
          <a:r>
            <a:rPr lang="nl-NL" dirty="0"/>
            <a:t>4. Uitvoering</a:t>
          </a:r>
        </a:p>
      </dgm:t>
    </dgm:pt>
    <dgm:pt modelId="{9E59A16F-39B2-854F-8828-C79B5D13295E}" type="parTrans" cxnId="{07E07A69-ADE9-724A-A6AF-C8679C9FEFA0}">
      <dgm:prSet/>
      <dgm:spPr/>
      <dgm:t>
        <a:bodyPr/>
        <a:lstStyle/>
        <a:p>
          <a:endParaRPr lang="nl-NL"/>
        </a:p>
      </dgm:t>
    </dgm:pt>
    <dgm:pt modelId="{E5CAD576-46AF-DD47-85DE-24ACF322FA85}" type="sibTrans" cxnId="{07E07A69-ADE9-724A-A6AF-C8679C9FEFA0}">
      <dgm:prSet/>
      <dgm:spPr/>
      <dgm:t>
        <a:bodyPr/>
        <a:lstStyle/>
        <a:p>
          <a:endParaRPr lang="nl-NL"/>
        </a:p>
      </dgm:t>
    </dgm:pt>
    <dgm:pt modelId="{DA84E11B-F1A5-CB49-8149-076BD532E94F}">
      <dgm:prSet/>
      <dgm:spPr>
        <a:solidFill>
          <a:schemeClr val="accent1"/>
        </a:solidFill>
      </dgm:spPr>
      <dgm:t>
        <a:bodyPr/>
        <a:lstStyle/>
        <a:p>
          <a:r>
            <a:rPr lang="nl-NL" dirty="0"/>
            <a:t>2. Bijeenbrengen van concepten</a:t>
          </a:r>
        </a:p>
      </dgm:t>
    </dgm:pt>
    <dgm:pt modelId="{DB401EAA-3E99-D648-A6B4-8A9E9FFFDE88}" type="parTrans" cxnId="{BF13A8D5-24B8-014B-9C96-2888969FB750}">
      <dgm:prSet/>
      <dgm:spPr/>
      <dgm:t>
        <a:bodyPr/>
        <a:lstStyle/>
        <a:p>
          <a:endParaRPr lang="nl-NL"/>
        </a:p>
      </dgm:t>
    </dgm:pt>
    <dgm:pt modelId="{FD79EEF0-CD3E-0A4A-9394-547978A8D104}" type="sibTrans" cxnId="{BF13A8D5-24B8-014B-9C96-2888969FB750}">
      <dgm:prSet/>
      <dgm:spPr/>
      <dgm:t>
        <a:bodyPr/>
        <a:lstStyle/>
        <a:p>
          <a:endParaRPr lang="nl-NL"/>
        </a:p>
      </dgm:t>
    </dgm:pt>
    <dgm:pt modelId="{AE5DE1A8-E73A-6749-96FF-FD7124D70E5A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3. Formuleren/ bouwen</a:t>
          </a:r>
        </a:p>
      </dgm:t>
    </dgm:pt>
    <dgm:pt modelId="{4E1225E0-7CE9-CA46-AFBC-853097F45B58}" type="parTrans" cxnId="{8E6C8044-F872-6440-81F1-249F92E8ED2F}">
      <dgm:prSet/>
      <dgm:spPr/>
      <dgm:t>
        <a:bodyPr/>
        <a:lstStyle/>
        <a:p>
          <a:endParaRPr lang="nl-NL"/>
        </a:p>
      </dgm:t>
    </dgm:pt>
    <dgm:pt modelId="{CE2F914E-2FF8-504A-9AE0-10E4E59CCA2C}" type="sibTrans" cxnId="{8E6C8044-F872-6440-81F1-249F92E8ED2F}">
      <dgm:prSet/>
      <dgm:spPr/>
      <dgm:t>
        <a:bodyPr/>
        <a:lstStyle/>
        <a:p>
          <a:endParaRPr lang="nl-NL"/>
        </a:p>
      </dgm:t>
    </dgm:pt>
    <dgm:pt modelId="{5CC57425-2A27-2449-B364-1007A5092AF4}">
      <dgm:prSet/>
      <dgm:spPr/>
      <dgm:t>
        <a:bodyPr/>
        <a:lstStyle/>
        <a:p>
          <a:r>
            <a:rPr lang="nl-NL" dirty="0"/>
            <a:t>5. Analyseren van de uitkomsten </a:t>
          </a:r>
        </a:p>
      </dgm:t>
    </dgm:pt>
    <dgm:pt modelId="{B30380C9-C9A4-7047-B4E4-6CDD324AFEE5}" type="parTrans" cxnId="{1DEBEB8C-1694-C64F-941B-21733FB442B5}">
      <dgm:prSet/>
      <dgm:spPr/>
      <dgm:t>
        <a:bodyPr/>
        <a:lstStyle/>
        <a:p>
          <a:endParaRPr lang="nl-NL"/>
        </a:p>
      </dgm:t>
    </dgm:pt>
    <dgm:pt modelId="{17312A86-A2C5-7843-BDF6-993D116F4F54}" type="sibTrans" cxnId="{1DEBEB8C-1694-C64F-941B-21733FB442B5}">
      <dgm:prSet/>
      <dgm:spPr/>
      <dgm:t>
        <a:bodyPr/>
        <a:lstStyle/>
        <a:p>
          <a:endParaRPr lang="nl-NL"/>
        </a:p>
      </dgm:t>
    </dgm:pt>
    <dgm:pt modelId="{12211C9B-D49C-DB48-9DE9-E0EE2D39708F}" type="pres">
      <dgm:prSet presAssocID="{1B5D38D1-3928-6545-9B55-3168C59AB41E}" presName="Name0" presStyleCnt="0">
        <dgm:presLayoutVars>
          <dgm:dir/>
          <dgm:resizeHandles val="exact"/>
        </dgm:presLayoutVars>
      </dgm:prSet>
      <dgm:spPr/>
    </dgm:pt>
    <dgm:pt modelId="{8A6FA5F6-D1BA-344E-9913-0EC122598355}" type="pres">
      <dgm:prSet presAssocID="{1B5D38D1-3928-6545-9B55-3168C59AB41E}" presName="cycle" presStyleCnt="0"/>
      <dgm:spPr/>
    </dgm:pt>
    <dgm:pt modelId="{85BF49AA-C1C3-C34E-819D-0D44FA3ACB4E}" type="pres">
      <dgm:prSet presAssocID="{427D28DA-847C-DB44-AE79-48C2027B7C33}" presName="nodeFirstNode" presStyleLbl="node1" presStyleIdx="0" presStyleCnt="5" custScaleX="141040">
        <dgm:presLayoutVars>
          <dgm:bulletEnabled val="1"/>
        </dgm:presLayoutVars>
      </dgm:prSet>
      <dgm:spPr/>
    </dgm:pt>
    <dgm:pt modelId="{3F1053F7-9429-014C-A0ED-3646665355BD}" type="pres">
      <dgm:prSet presAssocID="{7007A04A-93E8-FC4B-BF06-11E7AD5134D4}" presName="sibTransFirstNode" presStyleLbl="bgShp" presStyleIdx="0" presStyleCnt="1"/>
      <dgm:spPr/>
    </dgm:pt>
    <dgm:pt modelId="{7699F6F4-7189-4241-BB76-CCB570F20E07}" type="pres">
      <dgm:prSet presAssocID="{DA84E11B-F1A5-CB49-8149-076BD532E94F}" presName="nodeFollowingNodes" presStyleLbl="node1" presStyleIdx="1" presStyleCnt="5">
        <dgm:presLayoutVars>
          <dgm:bulletEnabled val="1"/>
        </dgm:presLayoutVars>
      </dgm:prSet>
      <dgm:spPr/>
    </dgm:pt>
    <dgm:pt modelId="{C35E86D7-6E82-4247-84FD-18AEEDA585C8}" type="pres">
      <dgm:prSet presAssocID="{AE5DE1A8-E73A-6749-96FF-FD7124D70E5A}" presName="nodeFollowingNodes" presStyleLbl="node1" presStyleIdx="2" presStyleCnt="5">
        <dgm:presLayoutVars>
          <dgm:bulletEnabled val="1"/>
        </dgm:presLayoutVars>
      </dgm:prSet>
      <dgm:spPr/>
    </dgm:pt>
    <dgm:pt modelId="{A5398192-FB3A-E944-878F-0868528863E5}" type="pres">
      <dgm:prSet presAssocID="{6F17F541-7D7D-834C-9427-CC89258540BC}" presName="nodeFollowingNodes" presStyleLbl="node1" presStyleIdx="3" presStyleCnt="5">
        <dgm:presLayoutVars>
          <dgm:bulletEnabled val="1"/>
        </dgm:presLayoutVars>
      </dgm:prSet>
      <dgm:spPr/>
    </dgm:pt>
    <dgm:pt modelId="{6FC8B508-BE59-B343-939B-1B12957F98E8}" type="pres">
      <dgm:prSet presAssocID="{5CC57425-2A27-2449-B364-1007A5092AF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16B9B418-D220-4B4F-A9F4-F2A74A0FD9AD}" type="presOf" srcId="{5CC57425-2A27-2449-B364-1007A5092AF4}" destId="{6FC8B508-BE59-B343-939B-1B12957F98E8}" srcOrd="0" destOrd="0" presId="urn:microsoft.com/office/officeart/2005/8/layout/cycle3"/>
    <dgm:cxn modelId="{8E6C8044-F872-6440-81F1-249F92E8ED2F}" srcId="{1B5D38D1-3928-6545-9B55-3168C59AB41E}" destId="{AE5DE1A8-E73A-6749-96FF-FD7124D70E5A}" srcOrd="2" destOrd="0" parTransId="{4E1225E0-7CE9-CA46-AFBC-853097F45B58}" sibTransId="{CE2F914E-2FF8-504A-9AE0-10E4E59CCA2C}"/>
    <dgm:cxn modelId="{490CCD62-5EF0-1644-998D-DC3D06062759}" type="presOf" srcId="{AE5DE1A8-E73A-6749-96FF-FD7124D70E5A}" destId="{C35E86D7-6E82-4247-84FD-18AEEDA585C8}" srcOrd="0" destOrd="0" presId="urn:microsoft.com/office/officeart/2005/8/layout/cycle3"/>
    <dgm:cxn modelId="{07E07A69-ADE9-724A-A6AF-C8679C9FEFA0}" srcId="{1B5D38D1-3928-6545-9B55-3168C59AB41E}" destId="{6F17F541-7D7D-834C-9427-CC89258540BC}" srcOrd="3" destOrd="0" parTransId="{9E59A16F-39B2-854F-8828-C79B5D13295E}" sibTransId="{E5CAD576-46AF-DD47-85DE-24ACF322FA85}"/>
    <dgm:cxn modelId="{A2D3B38C-F876-6D4B-B805-5C09A5D7D120}" type="presOf" srcId="{6F17F541-7D7D-834C-9427-CC89258540BC}" destId="{A5398192-FB3A-E944-878F-0868528863E5}" srcOrd="0" destOrd="0" presId="urn:microsoft.com/office/officeart/2005/8/layout/cycle3"/>
    <dgm:cxn modelId="{1DEBEB8C-1694-C64F-941B-21733FB442B5}" srcId="{1B5D38D1-3928-6545-9B55-3168C59AB41E}" destId="{5CC57425-2A27-2449-B364-1007A5092AF4}" srcOrd="4" destOrd="0" parTransId="{B30380C9-C9A4-7047-B4E4-6CDD324AFEE5}" sibTransId="{17312A86-A2C5-7843-BDF6-993D116F4F54}"/>
    <dgm:cxn modelId="{7CA22599-7DBD-834A-95D3-03826681374E}" type="presOf" srcId="{7007A04A-93E8-FC4B-BF06-11E7AD5134D4}" destId="{3F1053F7-9429-014C-A0ED-3646665355BD}" srcOrd="0" destOrd="0" presId="urn:microsoft.com/office/officeart/2005/8/layout/cycle3"/>
    <dgm:cxn modelId="{F9737AA5-99E0-C04B-B2B8-8E7DF5A2AFC0}" srcId="{1B5D38D1-3928-6545-9B55-3168C59AB41E}" destId="{427D28DA-847C-DB44-AE79-48C2027B7C33}" srcOrd="0" destOrd="0" parTransId="{6E3CCCF7-5B23-3A4C-A5D6-9217AAB38337}" sibTransId="{7007A04A-93E8-FC4B-BF06-11E7AD5134D4}"/>
    <dgm:cxn modelId="{BD9AD8B2-4934-BD43-A18E-C24F6FD76213}" type="presOf" srcId="{1B5D38D1-3928-6545-9B55-3168C59AB41E}" destId="{12211C9B-D49C-DB48-9DE9-E0EE2D39708F}" srcOrd="0" destOrd="0" presId="urn:microsoft.com/office/officeart/2005/8/layout/cycle3"/>
    <dgm:cxn modelId="{BF13A8D5-24B8-014B-9C96-2888969FB750}" srcId="{1B5D38D1-3928-6545-9B55-3168C59AB41E}" destId="{DA84E11B-F1A5-CB49-8149-076BD532E94F}" srcOrd="1" destOrd="0" parTransId="{DB401EAA-3E99-D648-A6B4-8A9E9FFFDE88}" sibTransId="{FD79EEF0-CD3E-0A4A-9394-547978A8D104}"/>
    <dgm:cxn modelId="{18896FEE-F28E-6340-BF7C-DB813A0C6BEC}" type="presOf" srcId="{DA84E11B-F1A5-CB49-8149-076BD532E94F}" destId="{7699F6F4-7189-4241-BB76-CCB570F20E07}" srcOrd="0" destOrd="0" presId="urn:microsoft.com/office/officeart/2005/8/layout/cycle3"/>
    <dgm:cxn modelId="{477348F1-BD3C-E849-8B7A-F1C0FD79ADAF}" type="presOf" srcId="{427D28DA-847C-DB44-AE79-48C2027B7C33}" destId="{85BF49AA-C1C3-C34E-819D-0D44FA3ACB4E}" srcOrd="0" destOrd="0" presId="urn:microsoft.com/office/officeart/2005/8/layout/cycle3"/>
    <dgm:cxn modelId="{3CE6893B-D2B0-9041-8A47-F47AD19908D9}" type="presParOf" srcId="{12211C9B-D49C-DB48-9DE9-E0EE2D39708F}" destId="{8A6FA5F6-D1BA-344E-9913-0EC122598355}" srcOrd="0" destOrd="0" presId="urn:microsoft.com/office/officeart/2005/8/layout/cycle3"/>
    <dgm:cxn modelId="{3B89466A-A827-E342-BF03-0C47A24BD49D}" type="presParOf" srcId="{8A6FA5F6-D1BA-344E-9913-0EC122598355}" destId="{85BF49AA-C1C3-C34E-819D-0D44FA3ACB4E}" srcOrd="0" destOrd="0" presId="urn:microsoft.com/office/officeart/2005/8/layout/cycle3"/>
    <dgm:cxn modelId="{B1A2E6D3-3970-B844-96AD-2723B5EE53EA}" type="presParOf" srcId="{8A6FA5F6-D1BA-344E-9913-0EC122598355}" destId="{3F1053F7-9429-014C-A0ED-3646665355BD}" srcOrd="1" destOrd="0" presId="urn:microsoft.com/office/officeart/2005/8/layout/cycle3"/>
    <dgm:cxn modelId="{958CC870-8016-C44D-8500-19773BEDF0B6}" type="presParOf" srcId="{8A6FA5F6-D1BA-344E-9913-0EC122598355}" destId="{7699F6F4-7189-4241-BB76-CCB570F20E07}" srcOrd="2" destOrd="0" presId="urn:microsoft.com/office/officeart/2005/8/layout/cycle3"/>
    <dgm:cxn modelId="{D50BF662-961E-9443-B634-DACFB580FF27}" type="presParOf" srcId="{8A6FA5F6-D1BA-344E-9913-0EC122598355}" destId="{C35E86D7-6E82-4247-84FD-18AEEDA585C8}" srcOrd="3" destOrd="0" presId="urn:microsoft.com/office/officeart/2005/8/layout/cycle3"/>
    <dgm:cxn modelId="{AFE1EF7D-F80B-DC44-A578-3CDB4F49CA1D}" type="presParOf" srcId="{8A6FA5F6-D1BA-344E-9913-0EC122598355}" destId="{A5398192-FB3A-E944-878F-0868528863E5}" srcOrd="4" destOrd="0" presId="urn:microsoft.com/office/officeart/2005/8/layout/cycle3"/>
    <dgm:cxn modelId="{D996A4FB-5350-2945-81A2-AAF5AB87EE5A}" type="presParOf" srcId="{8A6FA5F6-D1BA-344E-9913-0EC122598355}" destId="{6FC8B508-BE59-B343-939B-1B12957F98E8}" srcOrd="5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B5D38D1-3928-6545-9B55-3168C59AB41E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</dgm:pt>
    <dgm:pt modelId="{427D28DA-847C-DB44-AE79-48C2027B7C33}">
      <dgm:prSet phldrT="[Tekst]"/>
      <dgm:spPr>
        <a:solidFill>
          <a:schemeClr val="accent1"/>
        </a:solidFill>
      </dgm:spPr>
      <dgm:t>
        <a:bodyPr/>
        <a:lstStyle/>
        <a:p>
          <a:r>
            <a:rPr lang="nl-NL" dirty="0"/>
            <a:t>1. Probleemverkenning</a:t>
          </a:r>
        </a:p>
      </dgm:t>
    </dgm:pt>
    <dgm:pt modelId="{6E3CCCF7-5B23-3A4C-A5D6-9217AAB38337}" type="parTrans" cxnId="{F9737AA5-99E0-C04B-B2B8-8E7DF5A2AFC0}">
      <dgm:prSet/>
      <dgm:spPr/>
      <dgm:t>
        <a:bodyPr/>
        <a:lstStyle/>
        <a:p>
          <a:endParaRPr lang="nl-NL"/>
        </a:p>
      </dgm:t>
    </dgm:pt>
    <dgm:pt modelId="{7007A04A-93E8-FC4B-BF06-11E7AD5134D4}" type="sibTrans" cxnId="{F9737AA5-99E0-C04B-B2B8-8E7DF5A2AFC0}">
      <dgm:prSet/>
      <dgm:spPr/>
      <dgm:t>
        <a:bodyPr/>
        <a:lstStyle/>
        <a:p>
          <a:endParaRPr lang="nl-NL"/>
        </a:p>
      </dgm:t>
    </dgm:pt>
    <dgm:pt modelId="{6F17F541-7D7D-834C-9427-CC89258540BC}">
      <dgm:prSet phldrT="[Tekst]"/>
      <dgm:spPr>
        <a:solidFill>
          <a:srgbClr val="FFC000"/>
        </a:solidFill>
      </dgm:spPr>
      <dgm:t>
        <a:bodyPr/>
        <a:lstStyle/>
        <a:p>
          <a:r>
            <a:rPr lang="nl-NL" dirty="0"/>
            <a:t>4. Uitvoering</a:t>
          </a:r>
        </a:p>
      </dgm:t>
    </dgm:pt>
    <dgm:pt modelId="{9E59A16F-39B2-854F-8828-C79B5D13295E}" type="parTrans" cxnId="{07E07A69-ADE9-724A-A6AF-C8679C9FEFA0}">
      <dgm:prSet/>
      <dgm:spPr/>
      <dgm:t>
        <a:bodyPr/>
        <a:lstStyle/>
        <a:p>
          <a:endParaRPr lang="nl-NL"/>
        </a:p>
      </dgm:t>
    </dgm:pt>
    <dgm:pt modelId="{E5CAD576-46AF-DD47-85DE-24ACF322FA85}" type="sibTrans" cxnId="{07E07A69-ADE9-724A-A6AF-C8679C9FEFA0}">
      <dgm:prSet/>
      <dgm:spPr/>
      <dgm:t>
        <a:bodyPr/>
        <a:lstStyle/>
        <a:p>
          <a:endParaRPr lang="nl-NL"/>
        </a:p>
      </dgm:t>
    </dgm:pt>
    <dgm:pt modelId="{DA84E11B-F1A5-CB49-8149-076BD532E94F}">
      <dgm:prSet/>
      <dgm:spPr>
        <a:solidFill>
          <a:schemeClr val="accent1"/>
        </a:solidFill>
      </dgm:spPr>
      <dgm:t>
        <a:bodyPr/>
        <a:lstStyle/>
        <a:p>
          <a:r>
            <a:rPr lang="nl-NL" dirty="0"/>
            <a:t>2. Bijeenbrengen van concepten</a:t>
          </a:r>
        </a:p>
      </dgm:t>
    </dgm:pt>
    <dgm:pt modelId="{DB401EAA-3E99-D648-A6B4-8A9E9FFFDE88}" type="parTrans" cxnId="{BF13A8D5-24B8-014B-9C96-2888969FB750}">
      <dgm:prSet/>
      <dgm:spPr/>
      <dgm:t>
        <a:bodyPr/>
        <a:lstStyle/>
        <a:p>
          <a:endParaRPr lang="nl-NL"/>
        </a:p>
      </dgm:t>
    </dgm:pt>
    <dgm:pt modelId="{FD79EEF0-CD3E-0A4A-9394-547978A8D104}" type="sibTrans" cxnId="{BF13A8D5-24B8-014B-9C96-2888969FB750}">
      <dgm:prSet/>
      <dgm:spPr/>
      <dgm:t>
        <a:bodyPr/>
        <a:lstStyle/>
        <a:p>
          <a:endParaRPr lang="nl-NL"/>
        </a:p>
      </dgm:t>
    </dgm:pt>
    <dgm:pt modelId="{AE5DE1A8-E73A-6749-96FF-FD7124D70E5A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3. Formuleren/ bouwen</a:t>
          </a:r>
        </a:p>
      </dgm:t>
    </dgm:pt>
    <dgm:pt modelId="{4E1225E0-7CE9-CA46-AFBC-853097F45B58}" type="parTrans" cxnId="{8E6C8044-F872-6440-81F1-249F92E8ED2F}">
      <dgm:prSet/>
      <dgm:spPr/>
      <dgm:t>
        <a:bodyPr/>
        <a:lstStyle/>
        <a:p>
          <a:endParaRPr lang="nl-NL"/>
        </a:p>
      </dgm:t>
    </dgm:pt>
    <dgm:pt modelId="{CE2F914E-2FF8-504A-9AE0-10E4E59CCA2C}" type="sibTrans" cxnId="{8E6C8044-F872-6440-81F1-249F92E8ED2F}">
      <dgm:prSet/>
      <dgm:spPr/>
      <dgm:t>
        <a:bodyPr/>
        <a:lstStyle/>
        <a:p>
          <a:endParaRPr lang="nl-NL"/>
        </a:p>
      </dgm:t>
    </dgm:pt>
    <dgm:pt modelId="{5CC57425-2A27-2449-B364-1007A5092AF4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5. Analyseren van de uitkomsten </a:t>
          </a:r>
        </a:p>
      </dgm:t>
    </dgm:pt>
    <dgm:pt modelId="{B30380C9-C9A4-7047-B4E4-6CDD324AFEE5}" type="parTrans" cxnId="{1DEBEB8C-1694-C64F-941B-21733FB442B5}">
      <dgm:prSet/>
      <dgm:spPr/>
      <dgm:t>
        <a:bodyPr/>
        <a:lstStyle/>
        <a:p>
          <a:endParaRPr lang="nl-NL"/>
        </a:p>
      </dgm:t>
    </dgm:pt>
    <dgm:pt modelId="{17312A86-A2C5-7843-BDF6-993D116F4F54}" type="sibTrans" cxnId="{1DEBEB8C-1694-C64F-941B-21733FB442B5}">
      <dgm:prSet/>
      <dgm:spPr/>
      <dgm:t>
        <a:bodyPr/>
        <a:lstStyle/>
        <a:p>
          <a:endParaRPr lang="nl-NL"/>
        </a:p>
      </dgm:t>
    </dgm:pt>
    <dgm:pt modelId="{12211C9B-D49C-DB48-9DE9-E0EE2D39708F}" type="pres">
      <dgm:prSet presAssocID="{1B5D38D1-3928-6545-9B55-3168C59AB41E}" presName="Name0" presStyleCnt="0">
        <dgm:presLayoutVars>
          <dgm:dir/>
          <dgm:resizeHandles val="exact"/>
        </dgm:presLayoutVars>
      </dgm:prSet>
      <dgm:spPr/>
    </dgm:pt>
    <dgm:pt modelId="{8A6FA5F6-D1BA-344E-9913-0EC122598355}" type="pres">
      <dgm:prSet presAssocID="{1B5D38D1-3928-6545-9B55-3168C59AB41E}" presName="cycle" presStyleCnt="0"/>
      <dgm:spPr/>
    </dgm:pt>
    <dgm:pt modelId="{85BF49AA-C1C3-C34E-819D-0D44FA3ACB4E}" type="pres">
      <dgm:prSet presAssocID="{427D28DA-847C-DB44-AE79-48C2027B7C33}" presName="nodeFirstNode" presStyleLbl="node1" presStyleIdx="0" presStyleCnt="5" custScaleX="141040">
        <dgm:presLayoutVars>
          <dgm:bulletEnabled val="1"/>
        </dgm:presLayoutVars>
      </dgm:prSet>
      <dgm:spPr/>
    </dgm:pt>
    <dgm:pt modelId="{3F1053F7-9429-014C-A0ED-3646665355BD}" type="pres">
      <dgm:prSet presAssocID="{7007A04A-93E8-FC4B-BF06-11E7AD5134D4}" presName="sibTransFirstNode" presStyleLbl="bgShp" presStyleIdx="0" presStyleCnt="1"/>
      <dgm:spPr/>
    </dgm:pt>
    <dgm:pt modelId="{7699F6F4-7189-4241-BB76-CCB570F20E07}" type="pres">
      <dgm:prSet presAssocID="{DA84E11B-F1A5-CB49-8149-076BD532E94F}" presName="nodeFollowingNodes" presStyleLbl="node1" presStyleIdx="1" presStyleCnt="5">
        <dgm:presLayoutVars>
          <dgm:bulletEnabled val="1"/>
        </dgm:presLayoutVars>
      </dgm:prSet>
      <dgm:spPr/>
    </dgm:pt>
    <dgm:pt modelId="{C35E86D7-6E82-4247-84FD-18AEEDA585C8}" type="pres">
      <dgm:prSet presAssocID="{AE5DE1A8-E73A-6749-96FF-FD7124D70E5A}" presName="nodeFollowingNodes" presStyleLbl="node1" presStyleIdx="2" presStyleCnt="5">
        <dgm:presLayoutVars>
          <dgm:bulletEnabled val="1"/>
        </dgm:presLayoutVars>
      </dgm:prSet>
      <dgm:spPr/>
    </dgm:pt>
    <dgm:pt modelId="{A5398192-FB3A-E944-878F-0868528863E5}" type="pres">
      <dgm:prSet presAssocID="{6F17F541-7D7D-834C-9427-CC89258540BC}" presName="nodeFollowingNodes" presStyleLbl="node1" presStyleIdx="3" presStyleCnt="5">
        <dgm:presLayoutVars>
          <dgm:bulletEnabled val="1"/>
        </dgm:presLayoutVars>
      </dgm:prSet>
      <dgm:spPr/>
    </dgm:pt>
    <dgm:pt modelId="{6FC8B508-BE59-B343-939B-1B12957F98E8}" type="pres">
      <dgm:prSet presAssocID="{5CC57425-2A27-2449-B364-1007A5092AF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16B9B418-D220-4B4F-A9F4-F2A74A0FD9AD}" type="presOf" srcId="{5CC57425-2A27-2449-B364-1007A5092AF4}" destId="{6FC8B508-BE59-B343-939B-1B12957F98E8}" srcOrd="0" destOrd="0" presId="urn:microsoft.com/office/officeart/2005/8/layout/cycle3"/>
    <dgm:cxn modelId="{8E6C8044-F872-6440-81F1-249F92E8ED2F}" srcId="{1B5D38D1-3928-6545-9B55-3168C59AB41E}" destId="{AE5DE1A8-E73A-6749-96FF-FD7124D70E5A}" srcOrd="2" destOrd="0" parTransId="{4E1225E0-7CE9-CA46-AFBC-853097F45B58}" sibTransId="{CE2F914E-2FF8-504A-9AE0-10E4E59CCA2C}"/>
    <dgm:cxn modelId="{490CCD62-5EF0-1644-998D-DC3D06062759}" type="presOf" srcId="{AE5DE1A8-E73A-6749-96FF-FD7124D70E5A}" destId="{C35E86D7-6E82-4247-84FD-18AEEDA585C8}" srcOrd="0" destOrd="0" presId="urn:microsoft.com/office/officeart/2005/8/layout/cycle3"/>
    <dgm:cxn modelId="{07E07A69-ADE9-724A-A6AF-C8679C9FEFA0}" srcId="{1B5D38D1-3928-6545-9B55-3168C59AB41E}" destId="{6F17F541-7D7D-834C-9427-CC89258540BC}" srcOrd="3" destOrd="0" parTransId="{9E59A16F-39B2-854F-8828-C79B5D13295E}" sibTransId="{E5CAD576-46AF-DD47-85DE-24ACF322FA85}"/>
    <dgm:cxn modelId="{A2D3B38C-F876-6D4B-B805-5C09A5D7D120}" type="presOf" srcId="{6F17F541-7D7D-834C-9427-CC89258540BC}" destId="{A5398192-FB3A-E944-878F-0868528863E5}" srcOrd="0" destOrd="0" presId="urn:microsoft.com/office/officeart/2005/8/layout/cycle3"/>
    <dgm:cxn modelId="{1DEBEB8C-1694-C64F-941B-21733FB442B5}" srcId="{1B5D38D1-3928-6545-9B55-3168C59AB41E}" destId="{5CC57425-2A27-2449-B364-1007A5092AF4}" srcOrd="4" destOrd="0" parTransId="{B30380C9-C9A4-7047-B4E4-6CDD324AFEE5}" sibTransId="{17312A86-A2C5-7843-BDF6-993D116F4F54}"/>
    <dgm:cxn modelId="{7CA22599-7DBD-834A-95D3-03826681374E}" type="presOf" srcId="{7007A04A-93E8-FC4B-BF06-11E7AD5134D4}" destId="{3F1053F7-9429-014C-A0ED-3646665355BD}" srcOrd="0" destOrd="0" presId="urn:microsoft.com/office/officeart/2005/8/layout/cycle3"/>
    <dgm:cxn modelId="{F9737AA5-99E0-C04B-B2B8-8E7DF5A2AFC0}" srcId="{1B5D38D1-3928-6545-9B55-3168C59AB41E}" destId="{427D28DA-847C-DB44-AE79-48C2027B7C33}" srcOrd="0" destOrd="0" parTransId="{6E3CCCF7-5B23-3A4C-A5D6-9217AAB38337}" sibTransId="{7007A04A-93E8-FC4B-BF06-11E7AD5134D4}"/>
    <dgm:cxn modelId="{BD9AD8B2-4934-BD43-A18E-C24F6FD76213}" type="presOf" srcId="{1B5D38D1-3928-6545-9B55-3168C59AB41E}" destId="{12211C9B-D49C-DB48-9DE9-E0EE2D39708F}" srcOrd="0" destOrd="0" presId="urn:microsoft.com/office/officeart/2005/8/layout/cycle3"/>
    <dgm:cxn modelId="{BF13A8D5-24B8-014B-9C96-2888969FB750}" srcId="{1B5D38D1-3928-6545-9B55-3168C59AB41E}" destId="{DA84E11B-F1A5-CB49-8149-076BD532E94F}" srcOrd="1" destOrd="0" parTransId="{DB401EAA-3E99-D648-A6B4-8A9E9FFFDE88}" sibTransId="{FD79EEF0-CD3E-0A4A-9394-547978A8D104}"/>
    <dgm:cxn modelId="{18896FEE-F28E-6340-BF7C-DB813A0C6BEC}" type="presOf" srcId="{DA84E11B-F1A5-CB49-8149-076BD532E94F}" destId="{7699F6F4-7189-4241-BB76-CCB570F20E07}" srcOrd="0" destOrd="0" presId="urn:microsoft.com/office/officeart/2005/8/layout/cycle3"/>
    <dgm:cxn modelId="{477348F1-BD3C-E849-8B7A-F1C0FD79ADAF}" type="presOf" srcId="{427D28DA-847C-DB44-AE79-48C2027B7C33}" destId="{85BF49AA-C1C3-C34E-819D-0D44FA3ACB4E}" srcOrd="0" destOrd="0" presId="urn:microsoft.com/office/officeart/2005/8/layout/cycle3"/>
    <dgm:cxn modelId="{3CE6893B-D2B0-9041-8A47-F47AD19908D9}" type="presParOf" srcId="{12211C9B-D49C-DB48-9DE9-E0EE2D39708F}" destId="{8A6FA5F6-D1BA-344E-9913-0EC122598355}" srcOrd="0" destOrd="0" presId="urn:microsoft.com/office/officeart/2005/8/layout/cycle3"/>
    <dgm:cxn modelId="{3B89466A-A827-E342-BF03-0C47A24BD49D}" type="presParOf" srcId="{8A6FA5F6-D1BA-344E-9913-0EC122598355}" destId="{85BF49AA-C1C3-C34E-819D-0D44FA3ACB4E}" srcOrd="0" destOrd="0" presId="urn:microsoft.com/office/officeart/2005/8/layout/cycle3"/>
    <dgm:cxn modelId="{B1A2E6D3-3970-B844-96AD-2723B5EE53EA}" type="presParOf" srcId="{8A6FA5F6-D1BA-344E-9913-0EC122598355}" destId="{3F1053F7-9429-014C-A0ED-3646665355BD}" srcOrd="1" destOrd="0" presId="urn:microsoft.com/office/officeart/2005/8/layout/cycle3"/>
    <dgm:cxn modelId="{958CC870-8016-C44D-8500-19773BEDF0B6}" type="presParOf" srcId="{8A6FA5F6-D1BA-344E-9913-0EC122598355}" destId="{7699F6F4-7189-4241-BB76-CCB570F20E07}" srcOrd="2" destOrd="0" presId="urn:microsoft.com/office/officeart/2005/8/layout/cycle3"/>
    <dgm:cxn modelId="{D50BF662-961E-9443-B634-DACFB580FF27}" type="presParOf" srcId="{8A6FA5F6-D1BA-344E-9913-0EC122598355}" destId="{C35E86D7-6E82-4247-84FD-18AEEDA585C8}" srcOrd="3" destOrd="0" presId="urn:microsoft.com/office/officeart/2005/8/layout/cycle3"/>
    <dgm:cxn modelId="{AFE1EF7D-F80B-DC44-A578-3CDB4F49CA1D}" type="presParOf" srcId="{8A6FA5F6-D1BA-344E-9913-0EC122598355}" destId="{A5398192-FB3A-E944-878F-0868528863E5}" srcOrd="4" destOrd="0" presId="urn:microsoft.com/office/officeart/2005/8/layout/cycle3"/>
    <dgm:cxn modelId="{D996A4FB-5350-2945-81A2-AAF5AB87EE5A}" type="presParOf" srcId="{8A6FA5F6-D1BA-344E-9913-0EC122598355}" destId="{6FC8B508-BE59-B343-939B-1B12957F98E8}" srcOrd="5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5D38D1-3928-6545-9B55-3168C59AB41E}" type="doc">
      <dgm:prSet loTypeId="urn:microsoft.com/office/officeart/2005/8/layout/cycle3" loCatId="" qsTypeId="urn:microsoft.com/office/officeart/2005/8/quickstyle/simple1" qsCatId="simple" csTypeId="urn:microsoft.com/office/officeart/2005/8/colors/accent1_2" csCatId="accent1" phldr="1"/>
      <dgm:spPr/>
    </dgm:pt>
    <dgm:pt modelId="{427D28DA-847C-DB44-AE79-48C2027B7C33}">
      <dgm:prSet phldrT="[Tekst]"/>
      <dgm:spPr>
        <a:solidFill>
          <a:srgbClr val="FFC000"/>
        </a:solidFill>
      </dgm:spPr>
      <dgm:t>
        <a:bodyPr/>
        <a:lstStyle/>
        <a:p>
          <a:r>
            <a:rPr lang="nl-NL" dirty="0"/>
            <a:t>1. Probleemverkenning</a:t>
          </a:r>
        </a:p>
      </dgm:t>
    </dgm:pt>
    <dgm:pt modelId="{6E3CCCF7-5B23-3A4C-A5D6-9217AAB38337}" type="parTrans" cxnId="{F9737AA5-99E0-C04B-B2B8-8E7DF5A2AFC0}">
      <dgm:prSet/>
      <dgm:spPr/>
      <dgm:t>
        <a:bodyPr/>
        <a:lstStyle/>
        <a:p>
          <a:endParaRPr lang="nl-NL"/>
        </a:p>
      </dgm:t>
    </dgm:pt>
    <dgm:pt modelId="{7007A04A-93E8-FC4B-BF06-11E7AD5134D4}" type="sibTrans" cxnId="{F9737AA5-99E0-C04B-B2B8-8E7DF5A2AFC0}">
      <dgm:prSet/>
      <dgm:spPr/>
      <dgm:t>
        <a:bodyPr/>
        <a:lstStyle/>
        <a:p>
          <a:endParaRPr lang="nl-NL"/>
        </a:p>
      </dgm:t>
    </dgm:pt>
    <dgm:pt modelId="{6F17F541-7D7D-834C-9427-CC89258540BC}">
      <dgm:prSet phldrT="[Tekst]"/>
      <dgm:spPr>
        <a:solidFill>
          <a:srgbClr val="FFC000"/>
        </a:solidFill>
      </dgm:spPr>
      <dgm:t>
        <a:bodyPr/>
        <a:lstStyle/>
        <a:p>
          <a:r>
            <a:rPr lang="nl-NL" dirty="0"/>
            <a:t>4. Uitvoering</a:t>
          </a:r>
        </a:p>
      </dgm:t>
    </dgm:pt>
    <dgm:pt modelId="{9E59A16F-39B2-854F-8828-C79B5D13295E}" type="parTrans" cxnId="{07E07A69-ADE9-724A-A6AF-C8679C9FEFA0}">
      <dgm:prSet/>
      <dgm:spPr/>
      <dgm:t>
        <a:bodyPr/>
        <a:lstStyle/>
        <a:p>
          <a:endParaRPr lang="nl-NL"/>
        </a:p>
      </dgm:t>
    </dgm:pt>
    <dgm:pt modelId="{E5CAD576-46AF-DD47-85DE-24ACF322FA85}" type="sibTrans" cxnId="{07E07A69-ADE9-724A-A6AF-C8679C9FEFA0}">
      <dgm:prSet/>
      <dgm:spPr/>
      <dgm:t>
        <a:bodyPr/>
        <a:lstStyle/>
        <a:p>
          <a:endParaRPr lang="nl-NL"/>
        </a:p>
      </dgm:t>
    </dgm:pt>
    <dgm:pt modelId="{DA84E11B-F1A5-CB49-8149-076BD532E94F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2. Bijeenbrengen van concepten</a:t>
          </a:r>
        </a:p>
      </dgm:t>
    </dgm:pt>
    <dgm:pt modelId="{DB401EAA-3E99-D648-A6B4-8A9E9FFFDE88}" type="parTrans" cxnId="{BF13A8D5-24B8-014B-9C96-2888969FB750}">
      <dgm:prSet/>
      <dgm:spPr/>
      <dgm:t>
        <a:bodyPr/>
        <a:lstStyle/>
        <a:p>
          <a:endParaRPr lang="nl-NL"/>
        </a:p>
      </dgm:t>
    </dgm:pt>
    <dgm:pt modelId="{FD79EEF0-CD3E-0A4A-9394-547978A8D104}" type="sibTrans" cxnId="{BF13A8D5-24B8-014B-9C96-2888969FB750}">
      <dgm:prSet/>
      <dgm:spPr/>
      <dgm:t>
        <a:bodyPr/>
        <a:lstStyle/>
        <a:p>
          <a:endParaRPr lang="nl-NL"/>
        </a:p>
      </dgm:t>
    </dgm:pt>
    <dgm:pt modelId="{AE5DE1A8-E73A-6749-96FF-FD7124D70E5A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3. Formuleren/ bouwen</a:t>
          </a:r>
        </a:p>
      </dgm:t>
    </dgm:pt>
    <dgm:pt modelId="{4E1225E0-7CE9-CA46-AFBC-853097F45B58}" type="parTrans" cxnId="{8E6C8044-F872-6440-81F1-249F92E8ED2F}">
      <dgm:prSet/>
      <dgm:spPr/>
      <dgm:t>
        <a:bodyPr/>
        <a:lstStyle/>
        <a:p>
          <a:endParaRPr lang="nl-NL"/>
        </a:p>
      </dgm:t>
    </dgm:pt>
    <dgm:pt modelId="{CE2F914E-2FF8-504A-9AE0-10E4E59CCA2C}" type="sibTrans" cxnId="{8E6C8044-F872-6440-81F1-249F92E8ED2F}">
      <dgm:prSet/>
      <dgm:spPr/>
      <dgm:t>
        <a:bodyPr/>
        <a:lstStyle/>
        <a:p>
          <a:endParaRPr lang="nl-NL"/>
        </a:p>
      </dgm:t>
    </dgm:pt>
    <dgm:pt modelId="{5CC57425-2A27-2449-B364-1007A5092AF4}">
      <dgm:prSet/>
      <dgm:spPr>
        <a:solidFill>
          <a:srgbClr val="FFC000"/>
        </a:solidFill>
      </dgm:spPr>
      <dgm:t>
        <a:bodyPr/>
        <a:lstStyle/>
        <a:p>
          <a:r>
            <a:rPr lang="nl-NL" dirty="0"/>
            <a:t>5. Analyseren van de uitkomsten </a:t>
          </a:r>
        </a:p>
      </dgm:t>
    </dgm:pt>
    <dgm:pt modelId="{B30380C9-C9A4-7047-B4E4-6CDD324AFEE5}" type="parTrans" cxnId="{1DEBEB8C-1694-C64F-941B-21733FB442B5}">
      <dgm:prSet/>
      <dgm:spPr/>
      <dgm:t>
        <a:bodyPr/>
        <a:lstStyle/>
        <a:p>
          <a:endParaRPr lang="nl-NL"/>
        </a:p>
      </dgm:t>
    </dgm:pt>
    <dgm:pt modelId="{17312A86-A2C5-7843-BDF6-993D116F4F54}" type="sibTrans" cxnId="{1DEBEB8C-1694-C64F-941B-21733FB442B5}">
      <dgm:prSet/>
      <dgm:spPr/>
      <dgm:t>
        <a:bodyPr/>
        <a:lstStyle/>
        <a:p>
          <a:endParaRPr lang="nl-NL"/>
        </a:p>
      </dgm:t>
    </dgm:pt>
    <dgm:pt modelId="{12211C9B-D49C-DB48-9DE9-E0EE2D39708F}" type="pres">
      <dgm:prSet presAssocID="{1B5D38D1-3928-6545-9B55-3168C59AB41E}" presName="Name0" presStyleCnt="0">
        <dgm:presLayoutVars>
          <dgm:dir/>
          <dgm:resizeHandles val="exact"/>
        </dgm:presLayoutVars>
      </dgm:prSet>
      <dgm:spPr/>
    </dgm:pt>
    <dgm:pt modelId="{8A6FA5F6-D1BA-344E-9913-0EC122598355}" type="pres">
      <dgm:prSet presAssocID="{1B5D38D1-3928-6545-9B55-3168C59AB41E}" presName="cycle" presStyleCnt="0"/>
      <dgm:spPr/>
    </dgm:pt>
    <dgm:pt modelId="{85BF49AA-C1C3-C34E-819D-0D44FA3ACB4E}" type="pres">
      <dgm:prSet presAssocID="{427D28DA-847C-DB44-AE79-48C2027B7C33}" presName="nodeFirstNode" presStyleLbl="node1" presStyleIdx="0" presStyleCnt="5" custScaleX="141040">
        <dgm:presLayoutVars>
          <dgm:bulletEnabled val="1"/>
        </dgm:presLayoutVars>
      </dgm:prSet>
      <dgm:spPr/>
    </dgm:pt>
    <dgm:pt modelId="{3F1053F7-9429-014C-A0ED-3646665355BD}" type="pres">
      <dgm:prSet presAssocID="{7007A04A-93E8-FC4B-BF06-11E7AD5134D4}" presName="sibTransFirstNode" presStyleLbl="bgShp" presStyleIdx="0" presStyleCnt="1"/>
      <dgm:spPr/>
    </dgm:pt>
    <dgm:pt modelId="{7699F6F4-7189-4241-BB76-CCB570F20E07}" type="pres">
      <dgm:prSet presAssocID="{DA84E11B-F1A5-CB49-8149-076BD532E94F}" presName="nodeFollowingNodes" presStyleLbl="node1" presStyleIdx="1" presStyleCnt="5">
        <dgm:presLayoutVars>
          <dgm:bulletEnabled val="1"/>
        </dgm:presLayoutVars>
      </dgm:prSet>
      <dgm:spPr/>
    </dgm:pt>
    <dgm:pt modelId="{C35E86D7-6E82-4247-84FD-18AEEDA585C8}" type="pres">
      <dgm:prSet presAssocID="{AE5DE1A8-E73A-6749-96FF-FD7124D70E5A}" presName="nodeFollowingNodes" presStyleLbl="node1" presStyleIdx="2" presStyleCnt="5">
        <dgm:presLayoutVars>
          <dgm:bulletEnabled val="1"/>
        </dgm:presLayoutVars>
      </dgm:prSet>
      <dgm:spPr/>
    </dgm:pt>
    <dgm:pt modelId="{A5398192-FB3A-E944-878F-0868528863E5}" type="pres">
      <dgm:prSet presAssocID="{6F17F541-7D7D-834C-9427-CC89258540BC}" presName="nodeFollowingNodes" presStyleLbl="node1" presStyleIdx="3" presStyleCnt="5">
        <dgm:presLayoutVars>
          <dgm:bulletEnabled val="1"/>
        </dgm:presLayoutVars>
      </dgm:prSet>
      <dgm:spPr/>
    </dgm:pt>
    <dgm:pt modelId="{6FC8B508-BE59-B343-939B-1B12957F98E8}" type="pres">
      <dgm:prSet presAssocID="{5CC57425-2A27-2449-B364-1007A5092AF4}" presName="nodeFollowingNodes" presStyleLbl="node1" presStyleIdx="4" presStyleCnt="5">
        <dgm:presLayoutVars>
          <dgm:bulletEnabled val="1"/>
        </dgm:presLayoutVars>
      </dgm:prSet>
      <dgm:spPr/>
    </dgm:pt>
  </dgm:ptLst>
  <dgm:cxnLst>
    <dgm:cxn modelId="{16B9B418-D220-4B4F-A9F4-F2A74A0FD9AD}" type="presOf" srcId="{5CC57425-2A27-2449-B364-1007A5092AF4}" destId="{6FC8B508-BE59-B343-939B-1B12957F98E8}" srcOrd="0" destOrd="0" presId="urn:microsoft.com/office/officeart/2005/8/layout/cycle3"/>
    <dgm:cxn modelId="{8E6C8044-F872-6440-81F1-249F92E8ED2F}" srcId="{1B5D38D1-3928-6545-9B55-3168C59AB41E}" destId="{AE5DE1A8-E73A-6749-96FF-FD7124D70E5A}" srcOrd="2" destOrd="0" parTransId="{4E1225E0-7CE9-CA46-AFBC-853097F45B58}" sibTransId="{CE2F914E-2FF8-504A-9AE0-10E4E59CCA2C}"/>
    <dgm:cxn modelId="{490CCD62-5EF0-1644-998D-DC3D06062759}" type="presOf" srcId="{AE5DE1A8-E73A-6749-96FF-FD7124D70E5A}" destId="{C35E86D7-6E82-4247-84FD-18AEEDA585C8}" srcOrd="0" destOrd="0" presId="urn:microsoft.com/office/officeart/2005/8/layout/cycle3"/>
    <dgm:cxn modelId="{07E07A69-ADE9-724A-A6AF-C8679C9FEFA0}" srcId="{1B5D38D1-3928-6545-9B55-3168C59AB41E}" destId="{6F17F541-7D7D-834C-9427-CC89258540BC}" srcOrd="3" destOrd="0" parTransId="{9E59A16F-39B2-854F-8828-C79B5D13295E}" sibTransId="{E5CAD576-46AF-DD47-85DE-24ACF322FA85}"/>
    <dgm:cxn modelId="{A2D3B38C-F876-6D4B-B805-5C09A5D7D120}" type="presOf" srcId="{6F17F541-7D7D-834C-9427-CC89258540BC}" destId="{A5398192-FB3A-E944-878F-0868528863E5}" srcOrd="0" destOrd="0" presId="urn:microsoft.com/office/officeart/2005/8/layout/cycle3"/>
    <dgm:cxn modelId="{1DEBEB8C-1694-C64F-941B-21733FB442B5}" srcId="{1B5D38D1-3928-6545-9B55-3168C59AB41E}" destId="{5CC57425-2A27-2449-B364-1007A5092AF4}" srcOrd="4" destOrd="0" parTransId="{B30380C9-C9A4-7047-B4E4-6CDD324AFEE5}" sibTransId="{17312A86-A2C5-7843-BDF6-993D116F4F54}"/>
    <dgm:cxn modelId="{7CA22599-7DBD-834A-95D3-03826681374E}" type="presOf" srcId="{7007A04A-93E8-FC4B-BF06-11E7AD5134D4}" destId="{3F1053F7-9429-014C-A0ED-3646665355BD}" srcOrd="0" destOrd="0" presId="urn:microsoft.com/office/officeart/2005/8/layout/cycle3"/>
    <dgm:cxn modelId="{F9737AA5-99E0-C04B-B2B8-8E7DF5A2AFC0}" srcId="{1B5D38D1-3928-6545-9B55-3168C59AB41E}" destId="{427D28DA-847C-DB44-AE79-48C2027B7C33}" srcOrd="0" destOrd="0" parTransId="{6E3CCCF7-5B23-3A4C-A5D6-9217AAB38337}" sibTransId="{7007A04A-93E8-FC4B-BF06-11E7AD5134D4}"/>
    <dgm:cxn modelId="{BD9AD8B2-4934-BD43-A18E-C24F6FD76213}" type="presOf" srcId="{1B5D38D1-3928-6545-9B55-3168C59AB41E}" destId="{12211C9B-D49C-DB48-9DE9-E0EE2D39708F}" srcOrd="0" destOrd="0" presId="urn:microsoft.com/office/officeart/2005/8/layout/cycle3"/>
    <dgm:cxn modelId="{BF13A8D5-24B8-014B-9C96-2888969FB750}" srcId="{1B5D38D1-3928-6545-9B55-3168C59AB41E}" destId="{DA84E11B-F1A5-CB49-8149-076BD532E94F}" srcOrd="1" destOrd="0" parTransId="{DB401EAA-3E99-D648-A6B4-8A9E9FFFDE88}" sibTransId="{FD79EEF0-CD3E-0A4A-9394-547978A8D104}"/>
    <dgm:cxn modelId="{18896FEE-F28E-6340-BF7C-DB813A0C6BEC}" type="presOf" srcId="{DA84E11B-F1A5-CB49-8149-076BD532E94F}" destId="{7699F6F4-7189-4241-BB76-CCB570F20E07}" srcOrd="0" destOrd="0" presId="urn:microsoft.com/office/officeart/2005/8/layout/cycle3"/>
    <dgm:cxn modelId="{477348F1-BD3C-E849-8B7A-F1C0FD79ADAF}" type="presOf" srcId="{427D28DA-847C-DB44-AE79-48C2027B7C33}" destId="{85BF49AA-C1C3-C34E-819D-0D44FA3ACB4E}" srcOrd="0" destOrd="0" presId="urn:microsoft.com/office/officeart/2005/8/layout/cycle3"/>
    <dgm:cxn modelId="{3CE6893B-D2B0-9041-8A47-F47AD19908D9}" type="presParOf" srcId="{12211C9B-D49C-DB48-9DE9-E0EE2D39708F}" destId="{8A6FA5F6-D1BA-344E-9913-0EC122598355}" srcOrd="0" destOrd="0" presId="urn:microsoft.com/office/officeart/2005/8/layout/cycle3"/>
    <dgm:cxn modelId="{3B89466A-A827-E342-BF03-0C47A24BD49D}" type="presParOf" srcId="{8A6FA5F6-D1BA-344E-9913-0EC122598355}" destId="{85BF49AA-C1C3-C34E-819D-0D44FA3ACB4E}" srcOrd="0" destOrd="0" presId="urn:microsoft.com/office/officeart/2005/8/layout/cycle3"/>
    <dgm:cxn modelId="{B1A2E6D3-3970-B844-96AD-2723B5EE53EA}" type="presParOf" srcId="{8A6FA5F6-D1BA-344E-9913-0EC122598355}" destId="{3F1053F7-9429-014C-A0ED-3646665355BD}" srcOrd="1" destOrd="0" presId="urn:microsoft.com/office/officeart/2005/8/layout/cycle3"/>
    <dgm:cxn modelId="{958CC870-8016-C44D-8500-19773BEDF0B6}" type="presParOf" srcId="{8A6FA5F6-D1BA-344E-9913-0EC122598355}" destId="{7699F6F4-7189-4241-BB76-CCB570F20E07}" srcOrd="2" destOrd="0" presId="urn:microsoft.com/office/officeart/2005/8/layout/cycle3"/>
    <dgm:cxn modelId="{D50BF662-961E-9443-B634-DACFB580FF27}" type="presParOf" srcId="{8A6FA5F6-D1BA-344E-9913-0EC122598355}" destId="{C35E86D7-6E82-4247-84FD-18AEEDA585C8}" srcOrd="3" destOrd="0" presId="urn:microsoft.com/office/officeart/2005/8/layout/cycle3"/>
    <dgm:cxn modelId="{AFE1EF7D-F80B-DC44-A578-3CDB4F49CA1D}" type="presParOf" srcId="{8A6FA5F6-D1BA-344E-9913-0EC122598355}" destId="{A5398192-FB3A-E944-878F-0868528863E5}" srcOrd="4" destOrd="0" presId="urn:microsoft.com/office/officeart/2005/8/layout/cycle3"/>
    <dgm:cxn modelId="{D996A4FB-5350-2945-81A2-AAF5AB87EE5A}" type="presParOf" srcId="{8A6FA5F6-D1BA-344E-9913-0EC122598355}" destId="{6FC8B508-BE59-B343-939B-1B12957F98E8}" srcOrd="5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053F7-9429-014C-A0ED-3646665355BD}">
      <dsp:nvSpPr>
        <dsp:cNvPr id="0" name=""/>
        <dsp:cNvSpPr/>
      </dsp:nvSpPr>
      <dsp:spPr>
        <a:xfrm>
          <a:off x="1841718" y="-311887"/>
          <a:ext cx="3646401" cy="3646401"/>
        </a:xfrm>
        <a:prstGeom prst="circularArrow">
          <a:avLst>
            <a:gd name="adj1" fmla="val 5544"/>
            <a:gd name="adj2" fmla="val 330680"/>
            <a:gd name="adj3" fmla="val 12743744"/>
            <a:gd name="adj4" fmla="val 1805131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F49AA-C1C3-C34E-819D-0D44FA3ACB4E}">
      <dsp:nvSpPr>
        <dsp:cNvPr id="0" name=""/>
        <dsp:cNvSpPr/>
      </dsp:nvSpPr>
      <dsp:spPr>
        <a:xfrm>
          <a:off x="2466053" y="968"/>
          <a:ext cx="2397730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1. Probleemverkenning</a:t>
          </a:r>
        </a:p>
      </dsp:txBody>
      <dsp:txXfrm>
        <a:off x="2507547" y="42462"/>
        <a:ext cx="2314742" cy="767029"/>
      </dsp:txXfrm>
    </dsp:sp>
    <dsp:sp modelId="{7699F6F4-7189-4241-BB76-CCB570F20E07}">
      <dsp:nvSpPr>
        <dsp:cNvPr id="0" name=""/>
        <dsp:cNvSpPr/>
      </dsp:nvSpPr>
      <dsp:spPr>
        <a:xfrm>
          <a:off x="4293764" y="1075425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2. Bijeenbrengen van concepten</a:t>
          </a:r>
        </a:p>
      </dsp:txBody>
      <dsp:txXfrm>
        <a:off x="4335258" y="1116919"/>
        <a:ext cx="1617047" cy="767029"/>
      </dsp:txXfrm>
    </dsp:sp>
    <dsp:sp modelId="{C35E86D7-6E82-4247-84FD-18AEEDA585C8}">
      <dsp:nvSpPr>
        <dsp:cNvPr id="0" name=""/>
        <dsp:cNvSpPr/>
      </dsp:nvSpPr>
      <dsp:spPr>
        <a:xfrm>
          <a:off x="3728888" y="2813933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3. Formuleren/ bouwen</a:t>
          </a:r>
        </a:p>
      </dsp:txBody>
      <dsp:txXfrm>
        <a:off x="3770382" y="2855427"/>
        <a:ext cx="1617047" cy="767029"/>
      </dsp:txXfrm>
    </dsp:sp>
    <dsp:sp modelId="{A5398192-FB3A-E944-878F-0868528863E5}">
      <dsp:nvSpPr>
        <dsp:cNvPr id="0" name=""/>
        <dsp:cNvSpPr/>
      </dsp:nvSpPr>
      <dsp:spPr>
        <a:xfrm>
          <a:off x="1900913" y="2813933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4. Uitvoering</a:t>
          </a:r>
        </a:p>
      </dsp:txBody>
      <dsp:txXfrm>
        <a:off x="1942407" y="2855427"/>
        <a:ext cx="1617047" cy="767029"/>
      </dsp:txXfrm>
    </dsp:sp>
    <dsp:sp modelId="{6FC8B508-BE59-B343-939B-1B12957F98E8}">
      <dsp:nvSpPr>
        <dsp:cNvPr id="0" name=""/>
        <dsp:cNvSpPr/>
      </dsp:nvSpPr>
      <dsp:spPr>
        <a:xfrm>
          <a:off x="1336038" y="1075425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5. Analyseren van de uitkomsten </a:t>
          </a:r>
        </a:p>
      </dsp:txBody>
      <dsp:txXfrm>
        <a:off x="1377532" y="1116919"/>
        <a:ext cx="1617047" cy="767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053F7-9429-014C-A0ED-3646665355BD}">
      <dsp:nvSpPr>
        <dsp:cNvPr id="0" name=""/>
        <dsp:cNvSpPr/>
      </dsp:nvSpPr>
      <dsp:spPr>
        <a:xfrm>
          <a:off x="1841718" y="-311887"/>
          <a:ext cx="3646401" cy="3646401"/>
        </a:xfrm>
        <a:prstGeom prst="circularArrow">
          <a:avLst>
            <a:gd name="adj1" fmla="val 5544"/>
            <a:gd name="adj2" fmla="val 330680"/>
            <a:gd name="adj3" fmla="val 12743744"/>
            <a:gd name="adj4" fmla="val 1805131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F49AA-C1C3-C34E-819D-0D44FA3ACB4E}">
      <dsp:nvSpPr>
        <dsp:cNvPr id="0" name=""/>
        <dsp:cNvSpPr/>
      </dsp:nvSpPr>
      <dsp:spPr>
        <a:xfrm>
          <a:off x="2466053" y="968"/>
          <a:ext cx="2397730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1. Probleemverkenning</a:t>
          </a:r>
        </a:p>
      </dsp:txBody>
      <dsp:txXfrm>
        <a:off x="2507547" y="42462"/>
        <a:ext cx="2314742" cy="767029"/>
      </dsp:txXfrm>
    </dsp:sp>
    <dsp:sp modelId="{7699F6F4-7189-4241-BB76-CCB570F20E07}">
      <dsp:nvSpPr>
        <dsp:cNvPr id="0" name=""/>
        <dsp:cNvSpPr/>
      </dsp:nvSpPr>
      <dsp:spPr>
        <a:xfrm>
          <a:off x="4293764" y="1075425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2. Bijeenbrengen van concepten</a:t>
          </a:r>
        </a:p>
      </dsp:txBody>
      <dsp:txXfrm>
        <a:off x="4335258" y="1116919"/>
        <a:ext cx="1617047" cy="767029"/>
      </dsp:txXfrm>
    </dsp:sp>
    <dsp:sp modelId="{C35E86D7-6E82-4247-84FD-18AEEDA585C8}">
      <dsp:nvSpPr>
        <dsp:cNvPr id="0" name=""/>
        <dsp:cNvSpPr/>
      </dsp:nvSpPr>
      <dsp:spPr>
        <a:xfrm>
          <a:off x="3728888" y="2813933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3. Formuleren/ bouwen</a:t>
          </a:r>
        </a:p>
      </dsp:txBody>
      <dsp:txXfrm>
        <a:off x="3770382" y="2855427"/>
        <a:ext cx="1617047" cy="767029"/>
      </dsp:txXfrm>
    </dsp:sp>
    <dsp:sp modelId="{A5398192-FB3A-E944-878F-0868528863E5}">
      <dsp:nvSpPr>
        <dsp:cNvPr id="0" name=""/>
        <dsp:cNvSpPr/>
      </dsp:nvSpPr>
      <dsp:spPr>
        <a:xfrm>
          <a:off x="1900913" y="2813933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4. Uitvoering</a:t>
          </a:r>
        </a:p>
      </dsp:txBody>
      <dsp:txXfrm>
        <a:off x="1942407" y="2855427"/>
        <a:ext cx="1617047" cy="767029"/>
      </dsp:txXfrm>
    </dsp:sp>
    <dsp:sp modelId="{6FC8B508-BE59-B343-939B-1B12957F98E8}">
      <dsp:nvSpPr>
        <dsp:cNvPr id="0" name=""/>
        <dsp:cNvSpPr/>
      </dsp:nvSpPr>
      <dsp:spPr>
        <a:xfrm>
          <a:off x="1336038" y="1075425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5. Analyseren van de uitkomsten </a:t>
          </a:r>
        </a:p>
      </dsp:txBody>
      <dsp:txXfrm>
        <a:off x="1377532" y="1116919"/>
        <a:ext cx="1617047" cy="7670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053F7-9429-014C-A0ED-3646665355BD}">
      <dsp:nvSpPr>
        <dsp:cNvPr id="0" name=""/>
        <dsp:cNvSpPr/>
      </dsp:nvSpPr>
      <dsp:spPr>
        <a:xfrm>
          <a:off x="1841718" y="-311887"/>
          <a:ext cx="3646401" cy="3646401"/>
        </a:xfrm>
        <a:prstGeom prst="circularArrow">
          <a:avLst>
            <a:gd name="adj1" fmla="val 5544"/>
            <a:gd name="adj2" fmla="val 330680"/>
            <a:gd name="adj3" fmla="val 12743744"/>
            <a:gd name="adj4" fmla="val 1805131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F49AA-C1C3-C34E-819D-0D44FA3ACB4E}">
      <dsp:nvSpPr>
        <dsp:cNvPr id="0" name=""/>
        <dsp:cNvSpPr/>
      </dsp:nvSpPr>
      <dsp:spPr>
        <a:xfrm>
          <a:off x="2466053" y="968"/>
          <a:ext cx="2397730" cy="85001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1. Probleemverkenning</a:t>
          </a:r>
        </a:p>
      </dsp:txBody>
      <dsp:txXfrm>
        <a:off x="2507547" y="42462"/>
        <a:ext cx="2314742" cy="767029"/>
      </dsp:txXfrm>
    </dsp:sp>
    <dsp:sp modelId="{7699F6F4-7189-4241-BB76-CCB570F20E07}">
      <dsp:nvSpPr>
        <dsp:cNvPr id="0" name=""/>
        <dsp:cNvSpPr/>
      </dsp:nvSpPr>
      <dsp:spPr>
        <a:xfrm>
          <a:off x="4293764" y="1075425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2. Bijeenbrengen van concepten</a:t>
          </a:r>
        </a:p>
      </dsp:txBody>
      <dsp:txXfrm>
        <a:off x="4335258" y="1116919"/>
        <a:ext cx="1617047" cy="767029"/>
      </dsp:txXfrm>
    </dsp:sp>
    <dsp:sp modelId="{C35E86D7-6E82-4247-84FD-18AEEDA585C8}">
      <dsp:nvSpPr>
        <dsp:cNvPr id="0" name=""/>
        <dsp:cNvSpPr/>
      </dsp:nvSpPr>
      <dsp:spPr>
        <a:xfrm>
          <a:off x="3728888" y="2813933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3. Formuleren/ bouwen</a:t>
          </a:r>
        </a:p>
      </dsp:txBody>
      <dsp:txXfrm>
        <a:off x="3770382" y="2855427"/>
        <a:ext cx="1617047" cy="767029"/>
      </dsp:txXfrm>
    </dsp:sp>
    <dsp:sp modelId="{A5398192-FB3A-E944-878F-0868528863E5}">
      <dsp:nvSpPr>
        <dsp:cNvPr id="0" name=""/>
        <dsp:cNvSpPr/>
      </dsp:nvSpPr>
      <dsp:spPr>
        <a:xfrm>
          <a:off x="1900913" y="2813933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4. Uitvoering</a:t>
          </a:r>
        </a:p>
      </dsp:txBody>
      <dsp:txXfrm>
        <a:off x="1942407" y="2855427"/>
        <a:ext cx="1617047" cy="767029"/>
      </dsp:txXfrm>
    </dsp:sp>
    <dsp:sp modelId="{6FC8B508-BE59-B343-939B-1B12957F98E8}">
      <dsp:nvSpPr>
        <dsp:cNvPr id="0" name=""/>
        <dsp:cNvSpPr/>
      </dsp:nvSpPr>
      <dsp:spPr>
        <a:xfrm>
          <a:off x="1336038" y="1075425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5. Analyseren van de uitkomsten </a:t>
          </a:r>
        </a:p>
      </dsp:txBody>
      <dsp:txXfrm>
        <a:off x="1377532" y="1116919"/>
        <a:ext cx="1617047" cy="7670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053F7-9429-014C-A0ED-3646665355BD}">
      <dsp:nvSpPr>
        <dsp:cNvPr id="0" name=""/>
        <dsp:cNvSpPr/>
      </dsp:nvSpPr>
      <dsp:spPr>
        <a:xfrm>
          <a:off x="1841718" y="-311887"/>
          <a:ext cx="3646401" cy="3646401"/>
        </a:xfrm>
        <a:prstGeom prst="circularArrow">
          <a:avLst>
            <a:gd name="adj1" fmla="val 5544"/>
            <a:gd name="adj2" fmla="val 330680"/>
            <a:gd name="adj3" fmla="val 12743744"/>
            <a:gd name="adj4" fmla="val 1805131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F49AA-C1C3-C34E-819D-0D44FA3ACB4E}">
      <dsp:nvSpPr>
        <dsp:cNvPr id="0" name=""/>
        <dsp:cNvSpPr/>
      </dsp:nvSpPr>
      <dsp:spPr>
        <a:xfrm>
          <a:off x="2466053" y="968"/>
          <a:ext cx="2397730" cy="85001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1. Probleemverkenning</a:t>
          </a:r>
        </a:p>
      </dsp:txBody>
      <dsp:txXfrm>
        <a:off x="2507547" y="42462"/>
        <a:ext cx="2314742" cy="767029"/>
      </dsp:txXfrm>
    </dsp:sp>
    <dsp:sp modelId="{7699F6F4-7189-4241-BB76-CCB570F20E07}">
      <dsp:nvSpPr>
        <dsp:cNvPr id="0" name=""/>
        <dsp:cNvSpPr/>
      </dsp:nvSpPr>
      <dsp:spPr>
        <a:xfrm>
          <a:off x="4293764" y="1075425"/>
          <a:ext cx="1700035" cy="85001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2. Bijeenbrengen van concepten</a:t>
          </a:r>
        </a:p>
      </dsp:txBody>
      <dsp:txXfrm>
        <a:off x="4335258" y="1116919"/>
        <a:ext cx="1617047" cy="767029"/>
      </dsp:txXfrm>
    </dsp:sp>
    <dsp:sp modelId="{C35E86D7-6E82-4247-84FD-18AEEDA585C8}">
      <dsp:nvSpPr>
        <dsp:cNvPr id="0" name=""/>
        <dsp:cNvSpPr/>
      </dsp:nvSpPr>
      <dsp:spPr>
        <a:xfrm>
          <a:off x="3728888" y="2813933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3. Formuleren/ bouwen</a:t>
          </a:r>
        </a:p>
      </dsp:txBody>
      <dsp:txXfrm>
        <a:off x="3770382" y="2855427"/>
        <a:ext cx="1617047" cy="767029"/>
      </dsp:txXfrm>
    </dsp:sp>
    <dsp:sp modelId="{A5398192-FB3A-E944-878F-0868528863E5}">
      <dsp:nvSpPr>
        <dsp:cNvPr id="0" name=""/>
        <dsp:cNvSpPr/>
      </dsp:nvSpPr>
      <dsp:spPr>
        <a:xfrm>
          <a:off x="1900913" y="2813933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4. Uitvoering</a:t>
          </a:r>
        </a:p>
      </dsp:txBody>
      <dsp:txXfrm>
        <a:off x="1942407" y="2855427"/>
        <a:ext cx="1617047" cy="767029"/>
      </dsp:txXfrm>
    </dsp:sp>
    <dsp:sp modelId="{6FC8B508-BE59-B343-939B-1B12957F98E8}">
      <dsp:nvSpPr>
        <dsp:cNvPr id="0" name=""/>
        <dsp:cNvSpPr/>
      </dsp:nvSpPr>
      <dsp:spPr>
        <a:xfrm>
          <a:off x="1336038" y="1075425"/>
          <a:ext cx="1700035" cy="8500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5. Analyseren van de uitkomsten </a:t>
          </a:r>
        </a:p>
      </dsp:txBody>
      <dsp:txXfrm>
        <a:off x="1377532" y="1116919"/>
        <a:ext cx="1617047" cy="7670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053F7-9429-014C-A0ED-3646665355BD}">
      <dsp:nvSpPr>
        <dsp:cNvPr id="0" name=""/>
        <dsp:cNvSpPr/>
      </dsp:nvSpPr>
      <dsp:spPr>
        <a:xfrm>
          <a:off x="1841718" y="-311887"/>
          <a:ext cx="3646401" cy="3646401"/>
        </a:xfrm>
        <a:prstGeom prst="circularArrow">
          <a:avLst>
            <a:gd name="adj1" fmla="val 5544"/>
            <a:gd name="adj2" fmla="val 330680"/>
            <a:gd name="adj3" fmla="val 12743744"/>
            <a:gd name="adj4" fmla="val 1805131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F49AA-C1C3-C34E-819D-0D44FA3ACB4E}">
      <dsp:nvSpPr>
        <dsp:cNvPr id="0" name=""/>
        <dsp:cNvSpPr/>
      </dsp:nvSpPr>
      <dsp:spPr>
        <a:xfrm>
          <a:off x="2466053" y="968"/>
          <a:ext cx="2397730" cy="85001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1. Probleemverkenning</a:t>
          </a:r>
        </a:p>
      </dsp:txBody>
      <dsp:txXfrm>
        <a:off x="2507547" y="42462"/>
        <a:ext cx="2314742" cy="767029"/>
      </dsp:txXfrm>
    </dsp:sp>
    <dsp:sp modelId="{7699F6F4-7189-4241-BB76-CCB570F20E07}">
      <dsp:nvSpPr>
        <dsp:cNvPr id="0" name=""/>
        <dsp:cNvSpPr/>
      </dsp:nvSpPr>
      <dsp:spPr>
        <a:xfrm>
          <a:off x="4293764" y="1075425"/>
          <a:ext cx="1700035" cy="850017"/>
        </a:xfrm>
        <a:prstGeom prst="roundRect">
          <a:avLst/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2. Bijeenbrengen van concepten</a:t>
          </a:r>
        </a:p>
      </dsp:txBody>
      <dsp:txXfrm>
        <a:off x="4335258" y="1116919"/>
        <a:ext cx="1617047" cy="767029"/>
      </dsp:txXfrm>
    </dsp:sp>
    <dsp:sp modelId="{C35E86D7-6E82-4247-84FD-18AEEDA585C8}">
      <dsp:nvSpPr>
        <dsp:cNvPr id="0" name=""/>
        <dsp:cNvSpPr/>
      </dsp:nvSpPr>
      <dsp:spPr>
        <a:xfrm>
          <a:off x="3728888" y="2813933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3. Formuleren/ bouwen</a:t>
          </a:r>
        </a:p>
      </dsp:txBody>
      <dsp:txXfrm>
        <a:off x="3770382" y="2855427"/>
        <a:ext cx="1617047" cy="767029"/>
      </dsp:txXfrm>
    </dsp:sp>
    <dsp:sp modelId="{A5398192-FB3A-E944-878F-0868528863E5}">
      <dsp:nvSpPr>
        <dsp:cNvPr id="0" name=""/>
        <dsp:cNvSpPr/>
      </dsp:nvSpPr>
      <dsp:spPr>
        <a:xfrm>
          <a:off x="1900913" y="2813933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4. Uitvoering</a:t>
          </a:r>
        </a:p>
      </dsp:txBody>
      <dsp:txXfrm>
        <a:off x="1942407" y="2855427"/>
        <a:ext cx="1617047" cy="767029"/>
      </dsp:txXfrm>
    </dsp:sp>
    <dsp:sp modelId="{6FC8B508-BE59-B343-939B-1B12957F98E8}">
      <dsp:nvSpPr>
        <dsp:cNvPr id="0" name=""/>
        <dsp:cNvSpPr/>
      </dsp:nvSpPr>
      <dsp:spPr>
        <a:xfrm>
          <a:off x="1336038" y="1075425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5. Analyseren van de uitkomsten </a:t>
          </a:r>
        </a:p>
      </dsp:txBody>
      <dsp:txXfrm>
        <a:off x="1377532" y="1116919"/>
        <a:ext cx="1617047" cy="76702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1053F7-9429-014C-A0ED-3646665355BD}">
      <dsp:nvSpPr>
        <dsp:cNvPr id="0" name=""/>
        <dsp:cNvSpPr/>
      </dsp:nvSpPr>
      <dsp:spPr>
        <a:xfrm>
          <a:off x="1841718" y="-311887"/>
          <a:ext cx="3646401" cy="3646401"/>
        </a:xfrm>
        <a:prstGeom prst="circularArrow">
          <a:avLst>
            <a:gd name="adj1" fmla="val 5544"/>
            <a:gd name="adj2" fmla="val 330680"/>
            <a:gd name="adj3" fmla="val 12743744"/>
            <a:gd name="adj4" fmla="val 18051312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BF49AA-C1C3-C34E-819D-0D44FA3ACB4E}">
      <dsp:nvSpPr>
        <dsp:cNvPr id="0" name=""/>
        <dsp:cNvSpPr/>
      </dsp:nvSpPr>
      <dsp:spPr>
        <a:xfrm>
          <a:off x="2466053" y="968"/>
          <a:ext cx="2397730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1. Probleemverkenning</a:t>
          </a:r>
        </a:p>
      </dsp:txBody>
      <dsp:txXfrm>
        <a:off x="2507547" y="42462"/>
        <a:ext cx="2314742" cy="767029"/>
      </dsp:txXfrm>
    </dsp:sp>
    <dsp:sp modelId="{7699F6F4-7189-4241-BB76-CCB570F20E07}">
      <dsp:nvSpPr>
        <dsp:cNvPr id="0" name=""/>
        <dsp:cNvSpPr/>
      </dsp:nvSpPr>
      <dsp:spPr>
        <a:xfrm>
          <a:off x="4293764" y="1075425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2. Bijeenbrengen van concepten</a:t>
          </a:r>
        </a:p>
      </dsp:txBody>
      <dsp:txXfrm>
        <a:off x="4335258" y="1116919"/>
        <a:ext cx="1617047" cy="767029"/>
      </dsp:txXfrm>
    </dsp:sp>
    <dsp:sp modelId="{C35E86D7-6E82-4247-84FD-18AEEDA585C8}">
      <dsp:nvSpPr>
        <dsp:cNvPr id="0" name=""/>
        <dsp:cNvSpPr/>
      </dsp:nvSpPr>
      <dsp:spPr>
        <a:xfrm>
          <a:off x="3728888" y="2813933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3. Formuleren/ bouwen</a:t>
          </a:r>
        </a:p>
      </dsp:txBody>
      <dsp:txXfrm>
        <a:off x="3770382" y="2855427"/>
        <a:ext cx="1617047" cy="767029"/>
      </dsp:txXfrm>
    </dsp:sp>
    <dsp:sp modelId="{A5398192-FB3A-E944-878F-0868528863E5}">
      <dsp:nvSpPr>
        <dsp:cNvPr id="0" name=""/>
        <dsp:cNvSpPr/>
      </dsp:nvSpPr>
      <dsp:spPr>
        <a:xfrm>
          <a:off x="1900913" y="2813933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4. Uitvoering</a:t>
          </a:r>
        </a:p>
      </dsp:txBody>
      <dsp:txXfrm>
        <a:off x="1942407" y="2855427"/>
        <a:ext cx="1617047" cy="767029"/>
      </dsp:txXfrm>
    </dsp:sp>
    <dsp:sp modelId="{6FC8B508-BE59-B343-939B-1B12957F98E8}">
      <dsp:nvSpPr>
        <dsp:cNvPr id="0" name=""/>
        <dsp:cNvSpPr/>
      </dsp:nvSpPr>
      <dsp:spPr>
        <a:xfrm>
          <a:off x="1336038" y="1075425"/>
          <a:ext cx="1700035" cy="850017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5. Analyseren van de uitkomsten </a:t>
          </a:r>
        </a:p>
      </dsp:txBody>
      <dsp:txXfrm>
        <a:off x="1377532" y="1116919"/>
        <a:ext cx="1617047" cy="767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D487EABA-B658-AA4D-ABB5-660CB0000F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6DB716-68C7-F543-BBA0-CA49791DF3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A25D0-64A0-0049-8D52-6A3313396CA7}" type="datetimeFigureOut">
              <a:rPr lang="nl-NL" smtClean="0"/>
              <a:t>11-12-2020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CC9A6DF-9766-8D49-8D81-CB5E23396B3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F3E0D10-5D88-3F46-A7A4-EF735E4137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42BB15-58E9-B148-9212-EEF37A01046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538966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746E3B-A185-49EC-BD23-FC5AD632A67D}" type="datetimeFigureOut">
              <a:rPr lang="en-US" smtClean="0"/>
              <a:t>12/11/20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33392-EC22-4965-B076-23A7D57FD7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6532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2877160"/>
            <a:ext cx="8093364" cy="1383822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4251505"/>
            <a:ext cx="8093366" cy="610819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A235-4E29-334B-8677-B8B54E89FF1B}" type="datetime1">
              <a:rPr lang="nl-NL" smtClean="0"/>
              <a:t>11-12-2020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0D3DE-034D-E140-86E8-5ACAE12FADCB}" type="datetime1">
              <a:rPr lang="nl-NL" smtClean="0"/>
              <a:t>11-12-2020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A4688-F148-404A-A2CC-B66688324CC3}" type="datetime1">
              <a:rPr lang="nl-NL" smtClean="0"/>
              <a:t>11-12-2020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5293A-C035-5C4E-9637-8C00CAE68328}" type="datetime1">
              <a:rPr lang="nl-NL" smtClean="0"/>
              <a:t>11-12-2020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:a16="http://schemas.microsoft.com/office/drawing/2014/main" id="{66FC56D1-8073-4407-A0CD-FEE80F2A35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2133"/>
            <a:ext cx="8246070" cy="763525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2113635"/>
            <a:ext cx="8246070" cy="2595980"/>
          </a:xfrm>
        </p:spPr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>
                <a:solidFill>
                  <a:schemeClr val="bg1"/>
                </a:solidFill>
              </a:defRPr>
            </a:lvl2pPr>
            <a:lvl3pPr algn="l">
              <a:defRPr>
                <a:solidFill>
                  <a:schemeClr val="bg1"/>
                </a:solidFill>
              </a:defRPr>
            </a:lvl3pPr>
            <a:lvl4pPr algn="l">
              <a:defRPr>
                <a:solidFill>
                  <a:schemeClr val="bg1"/>
                </a:solidFill>
              </a:defRPr>
            </a:lvl4pPr>
            <a:lvl5pPr algn="l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10E55-9AA9-D840-AFB5-9E08B6429723}" type="datetime1">
              <a:rPr lang="nl-NL" smtClean="0"/>
              <a:t>11-12-2020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9539" y="433880"/>
            <a:ext cx="595549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9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2F825-AAC2-C742-B687-90CDFB7A0F6D}" type="datetime1">
              <a:rPr lang="nl-NL" smtClean="0"/>
              <a:t>11-12-2020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601F5-40F2-2545-8CBE-E88EC2F85B99}" type="datetime1">
              <a:rPr lang="nl-NL" smtClean="0"/>
              <a:t>11-12-2020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6EA80-ABB1-254B-8540-F22FAF86F1E7}" type="datetime1">
              <a:rPr lang="nl-NL" smtClean="0"/>
              <a:t>11-12-2020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1197405"/>
            <a:ext cx="8246071" cy="610820"/>
          </a:xfrm>
        </p:spPr>
        <p:txBody>
          <a:bodyPr>
            <a:normAutofit/>
          </a:bodyPr>
          <a:lstStyle>
            <a:lvl1pPr algn="l">
              <a:defRPr sz="36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834819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266339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834819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266339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866E3-3D81-714F-A8D7-D924ADFEDD9F}" type="datetime1">
              <a:rPr lang="nl-NL" smtClean="0"/>
              <a:t>11-12-2020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6B3E-12F6-DA41-8CED-744E3A3268BA}" type="datetime1">
              <a:rPr lang="nl-NL" smtClean="0"/>
              <a:t>11-12-2020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6EC2A-B497-DF41-B264-DF4BC47D6881}" type="datetime1">
              <a:rPr lang="nl-NL" smtClean="0"/>
              <a:t>11-12-2020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ACB2E-AE5D-2E41-8A4F-152A52C58B7C}" type="datetime1">
              <a:rPr lang="nl-NL" smtClean="0"/>
              <a:t>11-12-2020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E9597-6D93-D042-94CC-ADD8866D4462}" type="datetime1">
              <a:rPr lang="nl-NL" smtClean="0"/>
              <a:t>11-12-2020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052C3F-D348-4F5F-9957-2DA4939E311F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This presentation uses a free template provided by FPPT.com</a:t>
            </a:r>
          </a:p>
          <a:p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Dubai" panose="020B0503030403030204" pitchFamily="34" charset="-78"/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nl.wikipedia.org/wiki/Ariane_5" TargetMode="External"/><Relationship Id="rId2" Type="http://schemas.openxmlformats.org/officeDocument/2006/relationships/hyperlink" Target="https://www.youtube.com/watch?v=FebeAaAnkZM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335275"/>
            <a:ext cx="8093364" cy="1383822"/>
          </a:xfrm>
        </p:spPr>
        <p:txBody>
          <a:bodyPr/>
          <a:lstStyle/>
          <a:p>
            <a:r>
              <a:rPr lang="nl-NL" dirty="0"/>
              <a:t>Les 1 in module: Modelleren in vwo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Analyse</a:t>
            </a:r>
            <a:r>
              <a:rPr lang="en-US" dirty="0"/>
              <a:t> van de </a:t>
            </a:r>
            <a:r>
              <a:rPr lang="en-US" dirty="0" err="1"/>
              <a:t>uitkomsten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r>
              <a:rPr lang="nl-NL" sz="2400" dirty="0"/>
              <a:t>Zijn de uitkomsten realistisch?</a:t>
            </a:r>
          </a:p>
          <a:p>
            <a:r>
              <a:rPr lang="nl-NL" sz="2400" dirty="0"/>
              <a:t>Is het wat ik had verwacht?</a:t>
            </a:r>
          </a:p>
          <a:p>
            <a:r>
              <a:rPr lang="nl-NL" sz="2400" dirty="0"/>
              <a:t>Is het model precies genoeg?</a:t>
            </a:r>
          </a:p>
          <a:p>
            <a:r>
              <a:rPr lang="nl-NL" sz="2400" dirty="0"/>
              <a:t>Moet ik aanpassingen maken?</a:t>
            </a:r>
          </a:p>
          <a:p>
            <a:endParaRPr lang="nl-NL" sz="2400" dirty="0"/>
          </a:p>
          <a:p>
            <a:pPr marL="0" indent="0">
              <a:buNone/>
            </a:pPr>
            <a:r>
              <a:rPr lang="nl-NL" sz="2400" dirty="0"/>
              <a:t>Weer terug naar fase 1.</a:t>
            </a:r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158189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335275"/>
            <a:ext cx="8093364" cy="1383822"/>
          </a:xfrm>
        </p:spPr>
        <p:txBody>
          <a:bodyPr/>
          <a:lstStyle/>
          <a:p>
            <a:r>
              <a:rPr lang="nl-NL" dirty="0"/>
              <a:t>Les 2 in module: Modelleren in vwo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98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37" y="3120452"/>
            <a:ext cx="8246070" cy="1068935"/>
          </a:xfrm>
        </p:spPr>
        <p:txBody>
          <a:bodyPr/>
          <a:lstStyle/>
          <a:p>
            <a:pPr lvl="0"/>
            <a:r>
              <a:rPr lang="nl-NL" sz="2000" dirty="0"/>
              <a:t>Vragen maken over het thema kracht en bewegen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5B1621-E26A-B945-A16A-C03727C65CA8}"/>
              </a:ext>
            </a:extLst>
          </p:cNvPr>
          <p:cNvSpPr txBox="1">
            <a:spLocks/>
          </p:cNvSpPr>
          <p:nvPr/>
        </p:nvSpPr>
        <p:spPr>
          <a:xfrm>
            <a:off x="413100" y="19198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Inventariseren</a:t>
            </a:r>
            <a:r>
              <a:rPr lang="en-US" sz="2000" dirty="0"/>
              <a:t> wat </a:t>
            </a:r>
            <a:r>
              <a:rPr lang="en-US" sz="2000" dirty="0" err="1"/>
              <a:t>jullie</a:t>
            </a:r>
            <a:r>
              <a:rPr lang="en-US" sz="2000" dirty="0"/>
              <a:t> </a:t>
            </a:r>
            <a:r>
              <a:rPr lang="en-US" sz="2000" dirty="0" err="1"/>
              <a:t>allemaal</a:t>
            </a:r>
            <a:r>
              <a:rPr lang="en-US" sz="2000" dirty="0"/>
              <a:t> </a:t>
            </a:r>
            <a:r>
              <a:rPr lang="en-US" sz="2000" dirty="0" err="1"/>
              <a:t>weten</a:t>
            </a:r>
            <a:r>
              <a:rPr lang="en-US" sz="2000" dirty="0"/>
              <a:t> </a:t>
            </a:r>
            <a:r>
              <a:rPr lang="en-US" sz="2000" dirty="0" err="1"/>
              <a:t>kracht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bewegen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E40DE-BD1D-F640-8B43-2499AB3E178E}"/>
              </a:ext>
            </a:extLst>
          </p:cNvPr>
          <p:cNvSpPr txBox="1">
            <a:spLocks/>
          </p:cNvSpPr>
          <p:nvPr/>
        </p:nvSpPr>
        <p:spPr>
          <a:xfrm>
            <a:off x="405980" y="2323185"/>
            <a:ext cx="8246070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r>
              <a:rPr lang="en-US" dirty="0"/>
              <a:t> van de les</a:t>
            </a:r>
          </a:p>
        </p:txBody>
      </p:sp>
    </p:spTree>
    <p:extLst>
      <p:ext uri="{BB962C8B-B14F-4D97-AF65-F5344CB8AC3E}">
        <p14:creationId xmlns:p14="http://schemas.microsoft.com/office/powerpoint/2010/main" val="3440561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Succes</a:t>
            </a:r>
            <a:r>
              <a:rPr lang="en-US" dirty="0"/>
              <a:t>!!</a:t>
            </a:r>
          </a:p>
        </p:txBody>
      </p:sp>
    </p:spTree>
    <p:extLst>
      <p:ext uri="{BB962C8B-B14F-4D97-AF65-F5344CB8AC3E}">
        <p14:creationId xmlns:p14="http://schemas.microsoft.com/office/powerpoint/2010/main" val="3983600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335275"/>
            <a:ext cx="8093364" cy="1383822"/>
          </a:xfrm>
        </p:spPr>
        <p:txBody>
          <a:bodyPr/>
          <a:lstStyle/>
          <a:p>
            <a:r>
              <a:rPr lang="nl-NL" dirty="0"/>
              <a:t>Les 3 in module: Modelleren in vwo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157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37" y="3120452"/>
            <a:ext cx="8246070" cy="1068935"/>
          </a:xfrm>
        </p:spPr>
        <p:txBody>
          <a:bodyPr/>
          <a:lstStyle/>
          <a:p>
            <a:pPr lvl="0"/>
            <a:r>
              <a:rPr lang="nl-NL" sz="2000" dirty="0"/>
              <a:t>Informatie verzamelen raketlancering</a:t>
            </a:r>
          </a:p>
          <a:p>
            <a:pPr lvl="0"/>
            <a:r>
              <a:rPr lang="nl-NL" sz="2000" dirty="0"/>
              <a:t>Beschrijven van de raketlancering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5B1621-E26A-B945-A16A-C03727C65CA8}"/>
              </a:ext>
            </a:extLst>
          </p:cNvPr>
          <p:cNvSpPr txBox="1">
            <a:spLocks/>
          </p:cNvSpPr>
          <p:nvPr/>
        </p:nvSpPr>
        <p:spPr>
          <a:xfrm>
            <a:off x="413100" y="19198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Fase</a:t>
            </a:r>
            <a:r>
              <a:rPr lang="en-US" sz="2000" dirty="0"/>
              <a:t> 1 </a:t>
            </a:r>
            <a:r>
              <a:rPr lang="en-US" sz="2000" dirty="0" err="1"/>
              <a:t>doorlopen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de </a:t>
            </a:r>
            <a:r>
              <a:rPr lang="en-US" sz="2000" dirty="0" err="1"/>
              <a:t>lancering</a:t>
            </a:r>
            <a:r>
              <a:rPr lang="en-US" sz="2000" dirty="0"/>
              <a:t> van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raket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E40DE-BD1D-F640-8B43-2499AB3E178E}"/>
              </a:ext>
            </a:extLst>
          </p:cNvPr>
          <p:cNvSpPr txBox="1">
            <a:spLocks/>
          </p:cNvSpPr>
          <p:nvPr/>
        </p:nvSpPr>
        <p:spPr>
          <a:xfrm>
            <a:off x="405980" y="2323185"/>
            <a:ext cx="8246070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r>
              <a:rPr lang="en-US" dirty="0"/>
              <a:t> van de les</a:t>
            </a:r>
          </a:p>
        </p:txBody>
      </p:sp>
    </p:spTree>
    <p:extLst>
      <p:ext uri="{BB962C8B-B14F-4D97-AF65-F5344CB8AC3E}">
        <p14:creationId xmlns:p14="http://schemas.microsoft.com/office/powerpoint/2010/main" val="1935114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Fases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modelleren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89109D-899C-E24C-B90C-561CEE4E3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39975355"/>
              </p:ext>
            </p:extLst>
          </p:nvPr>
        </p:nvGraphicFramePr>
        <p:xfrm>
          <a:off x="1670606" y="1197405"/>
          <a:ext cx="7329838" cy="3664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14894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verzamelen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000" dirty="0">
                <a:hlinkClick r:id="rId2"/>
              </a:rPr>
              <a:t>Raketlancering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>
                <a:hlinkClick r:id="rId3"/>
              </a:rPr>
              <a:t>Ariane 5</a:t>
            </a: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u="sng" dirty="0"/>
              <a:t>Opdracht:</a:t>
            </a:r>
          </a:p>
          <a:p>
            <a:pPr marL="0" indent="0">
              <a:buNone/>
            </a:pPr>
            <a:r>
              <a:rPr lang="nl-NL" sz="2000" dirty="0"/>
              <a:t>Beschrijf de lancering van de raket in tweetallen door middel van:</a:t>
            </a:r>
          </a:p>
          <a:p>
            <a:pPr marL="0" indent="0">
              <a:buNone/>
            </a:pPr>
            <a:r>
              <a:rPr lang="nl-NL" sz="2000" dirty="0"/>
              <a:t>- Beschrijving in woorden</a:t>
            </a:r>
          </a:p>
          <a:p>
            <a:pPr marL="0" indent="0">
              <a:buNone/>
            </a:pPr>
            <a:r>
              <a:rPr lang="nl-NL" sz="2000" dirty="0"/>
              <a:t>- Tekeningen/schetsen</a:t>
            </a:r>
          </a:p>
          <a:p>
            <a:pPr marL="0" indent="0">
              <a:buNone/>
            </a:pPr>
            <a:r>
              <a:rPr lang="nl-NL" sz="2000" dirty="0"/>
              <a:t>- Grafieken </a:t>
            </a:r>
          </a:p>
          <a:p>
            <a:pPr marL="0" indent="0">
              <a:buNone/>
            </a:pPr>
            <a:r>
              <a:rPr lang="nl-NL" sz="2000" dirty="0"/>
              <a:t>- Grootheden en formules</a:t>
            </a:r>
          </a:p>
          <a:p>
            <a:pPr marL="0" indent="0">
              <a:buNone/>
            </a:pPr>
            <a:r>
              <a:rPr lang="nl-NL" sz="2000" dirty="0"/>
              <a:t>- Vereenvoudigingen ten opzichte van de werkelijkheid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853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verzamelen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u="sng" dirty="0"/>
              <a:t>Opdracht:</a:t>
            </a:r>
          </a:p>
          <a:p>
            <a:pPr>
              <a:buFontTx/>
              <a:buChar char="-"/>
            </a:pPr>
            <a:r>
              <a:rPr lang="nl-NL" sz="2000" dirty="0"/>
              <a:t>Vergelijk met een ander tweetal en leg elkaar jullie probleemverkenning uit</a:t>
            </a:r>
          </a:p>
          <a:p>
            <a:pPr>
              <a:buFontTx/>
              <a:buChar char="-"/>
            </a:pPr>
            <a:r>
              <a:rPr lang="nl-NL" sz="2000" dirty="0"/>
              <a:t>Kom samen tot één model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7137942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Informatie</a:t>
            </a:r>
            <a:r>
              <a:rPr lang="en-US" dirty="0"/>
              <a:t> </a:t>
            </a:r>
            <a:r>
              <a:rPr lang="en-US" dirty="0" err="1"/>
              <a:t>verzamelen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Werken naar een model waar heel de klas het mee eens is.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u="sng" dirty="0"/>
              <a:t>Opdracht:</a:t>
            </a:r>
          </a:p>
          <a:p>
            <a:pPr marL="0" indent="0">
              <a:buNone/>
            </a:pPr>
            <a:r>
              <a:rPr lang="nl-NL" sz="2000" dirty="0"/>
              <a:t>Eén groep presenteert model en de klas vult aan.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955173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37" y="3120452"/>
            <a:ext cx="8246070" cy="1068935"/>
          </a:xfrm>
        </p:spPr>
        <p:txBody>
          <a:bodyPr/>
          <a:lstStyle/>
          <a:p>
            <a:pPr lvl="0"/>
            <a:r>
              <a:rPr lang="nl-NL" sz="2000" dirty="0"/>
              <a:t>Wat is een model?</a:t>
            </a:r>
          </a:p>
          <a:p>
            <a:pPr lvl="0"/>
            <a:r>
              <a:rPr lang="nl-NL" sz="2000" dirty="0"/>
              <a:t>Fases van het modelleerproces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5B1621-E26A-B945-A16A-C03727C65CA8}"/>
              </a:ext>
            </a:extLst>
          </p:cNvPr>
          <p:cNvSpPr txBox="1">
            <a:spLocks/>
          </p:cNvSpPr>
          <p:nvPr/>
        </p:nvSpPr>
        <p:spPr>
          <a:xfrm>
            <a:off x="413100" y="19198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Inventariseren</a:t>
            </a:r>
            <a:r>
              <a:rPr lang="en-US" sz="2000" dirty="0"/>
              <a:t> wat </a:t>
            </a:r>
            <a:r>
              <a:rPr lang="en-US" sz="2000" dirty="0" err="1"/>
              <a:t>jullie</a:t>
            </a:r>
            <a:r>
              <a:rPr lang="en-US" sz="2000" dirty="0"/>
              <a:t> </a:t>
            </a:r>
            <a:r>
              <a:rPr lang="en-US" sz="2000" dirty="0" err="1"/>
              <a:t>allemaal</a:t>
            </a:r>
            <a:r>
              <a:rPr lang="en-US" sz="2000" dirty="0"/>
              <a:t> </a:t>
            </a:r>
            <a:r>
              <a:rPr lang="en-US" sz="2000" dirty="0" err="1"/>
              <a:t>weten</a:t>
            </a:r>
            <a:r>
              <a:rPr lang="en-US" sz="2000" dirty="0"/>
              <a:t> van </a:t>
            </a:r>
            <a:r>
              <a:rPr lang="en-US" sz="2000" dirty="0" err="1"/>
              <a:t>modellen</a:t>
            </a:r>
            <a:r>
              <a:rPr lang="en-US" sz="2000" dirty="0"/>
              <a:t>.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E40DE-BD1D-F640-8B43-2499AB3E178E}"/>
              </a:ext>
            </a:extLst>
          </p:cNvPr>
          <p:cNvSpPr txBox="1">
            <a:spLocks/>
          </p:cNvSpPr>
          <p:nvPr/>
        </p:nvSpPr>
        <p:spPr>
          <a:xfrm>
            <a:off x="405980" y="2323185"/>
            <a:ext cx="8246070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r>
              <a:rPr lang="en-US" dirty="0"/>
              <a:t> van de les</a:t>
            </a:r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335275"/>
            <a:ext cx="8093364" cy="1383822"/>
          </a:xfrm>
        </p:spPr>
        <p:txBody>
          <a:bodyPr/>
          <a:lstStyle/>
          <a:p>
            <a:r>
              <a:rPr lang="nl-NL" dirty="0"/>
              <a:t>Les 4 in module: Modelleren in vwo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5972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37" y="3120452"/>
            <a:ext cx="8246070" cy="1068935"/>
          </a:xfrm>
        </p:spPr>
        <p:txBody>
          <a:bodyPr>
            <a:normAutofit lnSpcReduction="10000"/>
          </a:bodyPr>
          <a:lstStyle/>
          <a:p>
            <a:pPr lvl="0"/>
            <a:r>
              <a:rPr lang="nl-NL" sz="2000" dirty="0"/>
              <a:t>Grootheden die horen bij dit model</a:t>
            </a:r>
          </a:p>
          <a:p>
            <a:pPr lvl="0"/>
            <a:r>
              <a:rPr lang="nl-NL" sz="2000" dirty="0"/>
              <a:t>Relatie tussen deze grootheden onderzoeken</a:t>
            </a:r>
          </a:p>
          <a:p>
            <a:pPr lvl="0"/>
            <a:r>
              <a:rPr lang="nl-NL" sz="2000" dirty="0"/>
              <a:t>Model maken in Coach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5B1621-E26A-B945-A16A-C03727C65CA8}"/>
              </a:ext>
            </a:extLst>
          </p:cNvPr>
          <p:cNvSpPr txBox="1">
            <a:spLocks/>
          </p:cNvSpPr>
          <p:nvPr/>
        </p:nvSpPr>
        <p:spPr>
          <a:xfrm>
            <a:off x="413100" y="19198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Fase</a:t>
            </a:r>
            <a:r>
              <a:rPr lang="en-US" sz="2000" dirty="0"/>
              <a:t> 2 </a:t>
            </a:r>
            <a:r>
              <a:rPr lang="en-US" sz="2000" dirty="0" err="1"/>
              <a:t>en</a:t>
            </a:r>
            <a:r>
              <a:rPr lang="en-US" sz="2000" dirty="0"/>
              <a:t> 2 </a:t>
            </a:r>
            <a:r>
              <a:rPr lang="en-US" sz="2000" dirty="0" err="1"/>
              <a:t>doorlopen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de </a:t>
            </a:r>
            <a:r>
              <a:rPr lang="en-US" sz="2000" dirty="0" err="1"/>
              <a:t>lancering</a:t>
            </a:r>
            <a:r>
              <a:rPr lang="en-US" sz="2000" dirty="0"/>
              <a:t> van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raket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E40DE-BD1D-F640-8B43-2499AB3E178E}"/>
              </a:ext>
            </a:extLst>
          </p:cNvPr>
          <p:cNvSpPr txBox="1">
            <a:spLocks/>
          </p:cNvSpPr>
          <p:nvPr/>
        </p:nvSpPr>
        <p:spPr>
          <a:xfrm>
            <a:off x="405980" y="2323185"/>
            <a:ext cx="8246070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r>
              <a:rPr lang="en-US" dirty="0"/>
              <a:t> van de les</a:t>
            </a:r>
          </a:p>
        </p:txBody>
      </p:sp>
    </p:spTree>
    <p:extLst>
      <p:ext uri="{BB962C8B-B14F-4D97-AF65-F5344CB8AC3E}">
        <p14:creationId xmlns:p14="http://schemas.microsoft.com/office/powerpoint/2010/main" val="2949412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Fases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modelleren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89109D-899C-E24C-B90C-561CEE4E3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1419253"/>
              </p:ext>
            </p:extLst>
          </p:nvPr>
        </p:nvGraphicFramePr>
        <p:xfrm>
          <a:off x="1670606" y="1197405"/>
          <a:ext cx="7329838" cy="3664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4412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Bijeenbrengen</a:t>
            </a:r>
            <a:r>
              <a:rPr lang="en-US" dirty="0"/>
              <a:t> van </a:t>
            </a:r>
            <a:r>
              <a:rPr lang="en-US" dirty="0" err="1"/>
              <a:t>concepten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Welke grootheden spelen een rol in dit model?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u="sng" dirty="0"/>
              <a:t>Opdracht:</a:t>
            </a:r>
          </a:p>
          <a:p>
            <a:pPr>
              <a:buFontTx/>
              <a:buChar char="-"/>
            </a:pPr>
            <a:r>
              <a:rPr lang="nl-NL" sz="2000" dirty="0"/>
              <a:t>Schrijf op iedere post-</a:t>
            </a:r>
            <a:r>
              <a:rPr lang="nl-NL" sz="2000" dirty="0" err="1"/>
              <a:t>it</a:t>
            </a:r>
            <a:r>
              <a:rPr lang="nl-NL" sz="2000" dirty="0"/>
              <a:t> een grootheid die in dit model van belang is.</a:t>
            </a:r>
          </a:p>
          <a:p>
            <a:pPr>
              <a:buFontTx/>
              <a:buChar char="-"/>
            </a:pPr>
            <a:r>
              <a:rPr lang="nl-NL" sz="2000" dirty="0"/>
              <a:t>Verbind de grootheden die een invloed op elkaar uitoefenen met een pijl.</a:t>
            </a:r>
          </a:p>
          <a:p>
            <a:pPr>
              <a:buFontTx/>
              <a:buChar char="-"/>
            </a:pPr>
            <a:r>
              <a:rPr lang="nl-NL" sz="2000" dirty="0"/>
              <a:t>Geef ook duidelijk aan welke vereenvoudigingen je maakt.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9387460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Relatie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</a:t>
            </a:r>
            <a:r>
              <a:rPr lang="en-US" dirty="0" err="1"/>
              <a:t>grootheden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Werken naar een model waar heel de klas het mee eens is.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u="sng" dirty="0"/>
              <a:t>Opdracht:</a:t>
            </a:r>
          </a:p>
          <a:p>
            <a:pPr marL="0" indent="0">
              <a:buNone/>
            </a:pPr>
            <a:r>
              <a:rPr lang="nl-NL" sz="2000" dirty="0"/>
              <a:t>Eén groep presenteert model en de klas vult aan.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5838470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 </a:t>
            </a:r>
            <a:r>
              <a:rPr lang="en-US" dirty="0" err="1"/>
              <a:t>maken</a:t>
            </a:r>
            <a:r>
              <a:rPr lang="en-US" dirty="0"/>
              <a:t> met coach</a:t>
            </a:r>
          </a:p>
        </p:txBody>
      </p:sp>
      <p:pic>
        <p:nvPicPr>
          <p:cNvPr id="7172" name="Picture 4" descr="Gerelateerde afbeelding">
            <a:extLst>
              <a:ext uri="{FF2B5EF4-FFF2-40B4-BE49-F238E27FC236}">
                <a16:creationId xmlns:a16="http://schemas.microsoft.com/office/drawing/2014/main" id="{FB9DE360-D6E1-3648-BA5A-1A2E1AD38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475" y="1033457"/>
            <a:ext cx="3882900" cy="361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7084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 </a:t>
            </a:r>
            <a:r>
              <a:rPr lang="en-US" dirty="0" err="1"/>
              <a:t>maken</a:t>
            </a:r>
            <a:r>
              <a:rPr lang="en-US" dirty="0"/>
              <a:t> met coach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B6CEFE-BB5E-EA45-B2E3-C601AAA3B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Het model is nog niet compleet. De versnelling is namelijk niet constant maar hangt af van de motorkracht en de zwaartekracht en de massa van de raket.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u="sng" dirty="0"/>
              <a:t>Opdracht:</a:t>
            </a:r>
          </a:p>
          <a:p>
            <a:pPr marL="0" indent="0">
              <a:buNone/>
            </a:pPr>
            <a:r>
              <a:rPr lang="nl-NL" sz="1900" dirty="0"/>
              <a:t>Vul het model aan met de grootheden </a:t>
            </a:r>
            <a:r>
              <a:rPr lang="nl-NL" sz="1900" dirty="0" err="1"/>
              <a:t>F</a:t>
            </a:r>
            <a:r>
              <a:rPr lang="nl-NL" sz="1900" baseline="-25000" dirty="0" err="1"/>
              <a:t>motor</a:t>
            </a:r>
            <a:r>
              <a:rPr lang="nl-NL" sz="1900" dirty="0"/>
              <a:t>, </a:t>
            </a:r>
            <a:r>
              <a:rPr lang="nl-NL" sz="1900" dirty="0" err="1"/>
              <a:t>F</a:t>
            </a:r>
            <a:r>
              <a:rPr lang="nl-NL" sz="1900" baseline="-25000" dirty="0" err="1"/>
              <a:t>z</a:t>
            </a:r>
            <a:r>
              <a:rPr lang="nl-NL" sz="1900" dirty="0"/>
              <a:t>, </a:t>
            </a:r>
            <a:r>
              <a:rPr lang="nl-NL" sz="1900" dirty="0" err="1"/>
              <a:t>F</a:t>
            </a:r>
            <a:r>
              <a:rPr lang="nl-NL" sz="1900" baseline="-25000" dirty="0" err="1"/>
              <a:t>res</a:t>
            </a:r>
            <a:r>
              <a:rPr lang="nl-NL" sz="1900" dirty="0"/>
              <a:t> en m.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0478808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335275"/>
            <a:ext cx="8093364" cy="1383822"/>
          </a:xfrm>
        </p:spPr>
        <p:txBody>
          <a:bodyPr/>
          <a:lstStyle/>
          <a:p>
            <a:r>
              <a:rPr lang="nl-NL" dirty="0"/>
              <a:t>Les 5 in module: Modelleren in vwo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8038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37" y="3120452"/>
            <a:ext cx="8246070" cy="1068935"/>
          </a:xfrm>
        </p:spPr>
        <p:txBody>
          <a:bodyPr>
            <a:normAutofit/>
          </a:bodyPr>
          <a:lstStyle/>
          <a:p>
            <a:r>
              <a:rPr lang="nl-NL" sz="2000" dirty="0"/>
              <a:t>Hoe rekent een model</a:t>
            </a:r>
          </a:p>
          <a:p>
            <a:pPr lvl="0"/>
            <a:r>
              <a:rPr lang="nl-NL" sz="2000" dirty="0"/>
              <a:t>Luchtwrijvingskracht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5B1621-E26A-B945-A16A-C03727C65CA8}"/>
              </a:ext>
            </a:extLst>
          </p:cNvPr>
          <p:cNvSpPr txBox="1">
            <a:spLocks/>
          </p:cNvSpPr>
          <p:nvPr/>
        </p:nvSpPr>
        <p:spPr>
          <a:xfrm>
            <a:off x="413100" y="19198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Fase</a:t>
            </a:r>
            <a:r>
              <a:rPr lang="en-US" sz="2000" dirty="0"/>
              <a:t> 3 </a:t>
            </a:r>
            <a:r>
              <a:rPr lang="en-US" sz="2000" dirty="0" err="1"/>
              <a:t>en</a:t>
            </a:r>
            <a:r>
              <a:rPr lang="en-US" sz="2000" dirty="0"/>
              <a:t> 4 </a:t>
            </a:r>
            <a:r>
              <a:rPr lang="en-US" sz="2000" dirty="0" err="1"/>
              <a:t>doorlopen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de </a:t>
            </a:r>
            <a:r>
              <a:rPr lang="en-US" sz="2000" dirty="0" err="1"/>
              <a:t>lancering</a:t>
            </a:r>
            <a:r>
              <a:rPr lang="en-US" sz="2000" dirty="0"/>
              <a:t> van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raket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E40DE-BD1D-F640-8B43-2499AB3E178E}"/>
              </a:ext>
            </a:extLst>
          </p:cNvPr>
          <p:cNvSpPr txBox="1">
            <a:spLocks/>
          </p:cNvSpPr>
          <p:nvPr/>
        </p:nvSpPr>
        <p:spPr>
          <a:xfrm>
            <a:off x="405980" y="2323185"/>
            <a:ext cx="8246070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r>
              <a:rPr lang="en-US" dirty="0"/>
              <a:t> van de les</a:t>
            </a:r>
          </a:p>
        </p:txBody>
      </p:sp>
      <p:pic>
        <p:nvPicPr>
          <p:cNvPr id="10242" name="Picture 2" descr="Afbeeldingsresultaat voor model in coach 7">
            <a:extLst>
              <a:ext uri="{FF2B5EF4-FFF2-40B4-BE49-F238E27FC236}">
                <a16:creationId xmlns:a16="http://schemas.microsoft.com/office/drawing/2014/main" id="{F23978C5-E02A-FB4C-AC41-8A88ADC33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55" y="2454290"/>
            <a:ext cx="2056790" cy="205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9904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Fases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modelleren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89109D-899C-E24C-B90C-561CEE4E3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7442651"/>
              </p:ext>
            </p:extLst>
          </p:nvPr>
        </p:nvGraphicFramePr>
        <p:xfrm>
          <a:off x="1670606" y="1197405"/>
          <a:ext cx="7329838" cy="3664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0085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Wat is </a:t>
            </a:r>
            <a:r>
              <a:rPr lang="en-US" dirty="0" err="1"/>
              <a:t>een</a:t>
            </a:r>
            <a:r>
              <a:rPr lang="en-US" dirty="0"/>
              <a:t> Model?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/>
          <a:lstStyle/>
          <a:p>
            <a:pPr marL="0" indent="0">
              <a:buNone/>
            </a:pPr>
            <a:r>
              <a:rPr lang="nl-NL" sz="1600" dirty="0"/>
              <a:t>- Beantwoord onderstaande vragen met steekwoorden in 2-tallen.</a:t>
            </a:r>
          </a:p>
          <a:p>
            <a:pPr marL="0" indent="0">
              <a:buNone/>
            </a:pPr>
            <a:r>
              <a:rPr lang="nl-NL" sz="1600" dirty="0"/>
              <a:t>- 4 minuten per vraag.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sz="2000" dirty="0"/>
              <a:t>Wat is een model?</a:t>
            </a:r>
          </a:p>
          <a:p>
            <a:r>
              <a:rPr lang="nl-NL" sz="2000" dirty="0"/>
              <a:t>Waar worden modellen voor gebruikt?</a:t>
            </a:r>
          </a:p>
          <a:p>
            <a:r>
              <a:rPr lang="nl-NL" sz="2000" dirty="0"/>
              <a:t>Waarom zijn er modellen?</a:t>
            </a:r>
          </a:p>
          <a:p>
            <a:r>
              <a:rPr lang="nl-NL" sz="2000" dirty="0"/>
              <a:t>Wat zou dynamisch modelleren kunnen betekenen?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Hoe </a:t>
            </a:r>
            <a:r>
              <a:rPr lang="en-US" dirty="0" err="1"/>
              <a:t>rekent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model?</a:t>
            </a:r>
          </a:p>
        </p:txBody>
      </p:sp>
      <p:graphicFrame>
        <p:nvGraphicFramePr>
          <p:cNvPr id="3" name="Tijdelijke aanduiding voor inhoud 2">
            <a:extLst>
              <a:ext uri="{FF2B5EF4-FFF2-40B4-BE49-F238E27FC236}">
                <a16:creationId xmlns:a16="http://schemas.microsoft.com/office/drawing/2014/main" id="{941FE375-7B34-4742-B64C-2B645ED2E7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958134"/>
              </p:ext>
            </p:extLst>
          </p:nvPr>
        </p:nvGraphicFramePr>
        <p:xfrm>
          <a:off x="2740025" y="1198563"/>
          <a:ext cx="595471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339">
                  <a:extLst>
                    <a:ext uri="{9D8B030D-6E8A-4147-A177-3AD203B41FA5}">
                      <a16:colId xmlns:a16="http://schemas.microsoft.com/office/drawing/2014/main" val="1327008968"/>
                    </a:ext>
                  </a:extLst>
                </a:gridCol>
                <a:gridCol w="744339">
                  <a:extLst>
                    <a:ext uri="{9D8B030D-6E8A-4147-A177-3AD203B41FA5}">
                      <a16:colId xmlns:a16="http://schemas.microsoft.com/office/drawing/2014/main" val="2457056342"/>
                    </a:ext>
                  </a:extLst>
                </a:gridCol>
                <a:gridCol w="744339">
                  <a:extLst>
                    <a:ext uri="{9D8B030D-6E8A-4147-A177-3AD203B41FA5}">
                      <a16:colId xmlns:a16="http://schemas.microsoft.com/office/drawing/2014/main" val="1273253684"/>
                    </a:ext>
                  </a:extLst>
                </a:gridCol>
                <a:gridCol w="744339">
                  <a:extLst>
                    <a:ext uri="{9D8B030D-6E8A-4147-A177-3AD203B41FA5}">
                      <a16:colId xmlns:a16="http://schemas.microsoft.com/office/drawing/2014/main" val="3474363237"/>
                    </a:ext>
                  </a:extLst>
                </a:gridCol>
                <a:gridCol w="744339">
                  <a:extLst>
                    <a:ext uri="{9D8B030D-6E8A-4147-A177-3AD203B41FA5}">
                      <a16:colId xmlns:a16="http://schemas.microsoft.com/office/drawing/2014/main" val="1365147218"/>
                    </a:ext>
                  </a:extLst>
                </a:gridCol>
                <a:gridCol w="744339">
                  <a:extLst>
                    <a:ext uri="{9D8B030D-6E8A-4147-A177-3AD203B41FA5}">
                      <a16:colId xmlns:a16="http://schemas.microsoft.com/office/drawing/2014/main" val="2419003423"/>
                    </a:ext>
                  </a:extLst>
                </a:gridCol>
                <a:gridCol w="744339">
                  <a:extLst>
                    <a:ext uri="{9D8B030D-6E8A-4147-A177-3AD203B41FA5}">
                      <a16:colId xmlns:a16="http://schemas.microsoft.com/office/drawing/2014/main" val="2742790335"/>
                    </a:ext>
                  </a:extLst>
                </a:gridCol>
                <a:gridCol w="744339">
                  <a:extLst>
                    <a:ext uri="{9D8B030D-6E8A-4147-A177-3AD203B41FA5}">
                      <a16:colId xmlns:a16="http://schemas.microsoft.com/office/drawing/2014/main" val="36881394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F</a:t>
                      </a:r>
                      <a:r>
                        <a:rPr lang="nl-NL" baseline="-25000" dirty="0" err="1"/>
                        <a:t>motor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aseline="0" dirty="0" err="1"/>
                        <a:t>F</a:t>
                      </a:r>
                      <a:r>
                        <a:rPr lang="nl-NL" baseline="-25000" dirty="0" err="1"/>
                        <a:t>z</a:t>
                      </a:r>
                      <a:endParaRPr lang="nl-NL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F</a:t>
                      </a:r>
                      <a:r>
                        <a:rPr lang="nl-NL" baseline="-25000" dirty="0" err="1"/>
                        <a:t>res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dt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0905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38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435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503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623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0,1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642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604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Luchtwrijvingskracht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3B6CEFE-BB5E-EA45-B2E3-C601AAA3BF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39539" y="1198559"/>
                <a:ext cx="5955495" cy="351106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sz="2000" dirty="0"/>
                  <a:t>Formule voor luchtweerstand.</a:t>
                </a:r>
              </a:p>
              <a:p>
                <a:pPr marL="0" indent="0">
                  <a:buNone/>
                </a:pPr>
                <a:endParaRPr lang="nl-NL" sz="2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𝑙𝑢𝑐h𝑡</m:t>
                          </m:r>
                        </m:sub>
                      </m:sSub>
                      <m:r>
                        <a:rPr lang="nl-NL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nl-NL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nl-NL" sz="2000" dirty="0"/>
              </a:p>
              <a:p>
                <a:pPr marL="0" indent="0">
                  <a:buNone/>
                </a:pPr>
                <a:endParaRPr lang="nl-NL" sz="2000" dirty="0"/>
              </a:p>
              <a:p>
                <a:pPr marL="0" indent="0">
                  <a:buNone/>
                </a:pPr>
                <a:r>
                  <a:rPr lang="nl-NL" sz="2000" u="sng" dirty="0"/>
                  <a:t>Opdracht:</a:t>
                </a:r>
              </a:p>
              <a:p>
                <a:pPr marL="0" indent="0">
                  <a:buNone/>
                </a:pPr>
                <a:r>
                  <a:rPr lang="nl-NL" sz="1900" dirty="0"/>
                  <a:t>Maak het werkblad luchtweerstand.</a:t>
                </a:r>
              </a:p>
              <a:p>
                <a:pPr marL="0" indent="0">
                  <a:buNone/>
                </a:pPr>
                <a:endParaRPr lang="nl-NL" sz="2000" dirty="0"/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D3B6CEFE-BB5E-EA45-B2E3-C601AAA3BF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39539" y="1198559"/>
                <a:ext cx="5955495" cy="3511061"/>
              </a:xfrm>
              <a:blipFill>
                <a:blip r:embed="rId2"/>
                <a:stretch>
                  <a:fillRect l="-1279" t="-71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66235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335275"/>
            <a:ext cx="8093364" cy="1383822"/>
          </a:xfrm>
        </p:spPr>
        <p:txBody>
          <a:bodyPr/>
          <a:lstStyle/>
          <a:p>
            <a:r>
              <a:rPr lang="nl-NL" dirty="0"/>
              <a:t>Les 6 in module: Modelleren in vwo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5661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37" y="3120452"/>
            <a:ext cx="8246070" cy="1068935"/>
          </a:xfrm>
        </p:spPr>
        <p:txBody>
          <a:bodyPr>
            <a:normAutofit lnSpcReduction="10000"/>
          </a:bodyPr>
          <a:lstStyle/>
          <a:p>
            <a:pPr lvl="0"/>
            <a:r>
              <a:rPr lang="nl-NL" sz="2000" dirty="0"/>
              <a:t>Luchtwrijvingskracht invoegen</a:t>
            </a:r>
          </a:p>
          <a:p>
            <a:pPr lvl="0"/>
            <a:r>
              <a:rPr lang="nl-NL" sz="2000" dirty="0"/>
              <a:t>Grafieken genereren uit een model</a:t>
            </a:r>
          </a:p>
          <a:p>
            <a:pPr lvl="0"/>
            <a:r>
              <a:rPr lang="nl-NL" sz="2000" dirty="0"/>
              <a:t>Grafieken analyseren en terugkoppeling naar het model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5B1621-E26A-B945-A16A-C03727C65CA8}"/>
              </a:ext>
            </a:extLst>
          </p:cNvPr>
          <p:cNvSpPr txBox="1">
            <a:spLocks/>
          </p:cNvSpPr>
          <p:nvPr/>
        </p:nvSpPr>
        <p:spPr>
          <a:xfrm>
            <a:off x="413100" y="19198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Fase</a:t>
            </a:r>
            <a:r>
              <a:rPr lang="en-US" sz="2000" dirty="0"/>
              <a:t> 4 </a:t>
            </a:r>
            <a:r>
              <a:rPr lang="en-US" sz="2000" dirty="0" err="1"/>
              <a:t>en</a:t>
            </a:r>
            <a:r>
              <a:rPr lang="en-US" sz="2000" dirty="0"/>
              <a:t> 5 </a:t>
            </a:r>
            <a:r>
              <a:rPr lang="en-US" sz="2000" dirty="0" err="1"/>
              <a:t>doorlopen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de </a:t>
            </a:r>
            <a:r>
              <a:rPr lang="en-US" sz="2000" dirty="0" err="1"/>
              <a:t>lancering</a:t>
            </a:r>
            <a:r>
              <a:rPr lang="en-US" sz="2000" dirty="0"/>
              <a:t> van </a:t>
            </a:r>
            <a:r>
              <a:rPr lang="en-US" sz="2000" dirty="0" err="1"/>
              <a:t>een</a:t>
            </a:r>
            <a:r>
              <a:rPr lang="en-US" sz="2000" dirty="0"/>
              <a:t> </a:t>
            </a:r>
            <a:r>
              <a:rPr lang="en-US" sz="2000" dirty="0" err="1"/>
              <a:t>raket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E40DE-BD1D-F640-8B43-2499AB3E178E}"/>
              </a:ext>
            </a:extLst>
          </p:cNvPr>
          <p:cNvSpPr txBox="1">
            <a:spLocks/>
          </p:cNvSpPr>
          <p:nvPr/>
        </p:nvSpPr>
        <p:spPr>
          <a:xfrm>
            <a:off x="405980" y="2323185"/>
            <a:ext cx="8246070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r>
              <a:rPr lang="en-US" dirty="0"/>
              <a:t> van de les</a:t>
            </a:r>
          </a:p>
        </p:txBody>
      </p:sp>
      <p:pic>
        <p:nvPicPr>
          <p:cNvPr id="15362" name="Picture 2" descr="Gerelateerde afbeelding">
            <a:extLst>
              <a:ext uri="{FF2B5EF4-FFF2-40B4-BE49-F238E27FC236}">
                <a16:creationId xmlns:a16="http://schemas.microsoft.com/office/drawing/2014/main" id="{6AAD78D5-02E8-9248-8831-4ADBD3395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755" y="2089400"/>
            <a:ext cx="2614997" cy="1611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4578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Fases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modelleren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89109D-899C-E24C-B90C-561CEE4E3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9043888"/>
              </p:ext>
            </p:extLst>
          </p:nvPr>
        </p:nvGraphicFramePr>
        <p:xfrm>
          <a:off x="1670606" y="1197405"/>
          <a:ext cx="7329838" cy="3664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178655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 </a:t>
            </a:r>
            <a:r>
              <a:rPr lang="en-US" dirty="0" err="1"/>
              <a:t>maken</a:t>
            </a:r>
            <a:r>
              <a:rPr lang="en-US" dirty="0"/>
              <a:t> in coach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B6CEFE-BB5E-EA45-B2E3-C601AAA3B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u="sng" dirty="0"/>
              <a:t>Opdracht:</a:t>
            </a:r>
          </a:p>
          <a:p>
            <a:pPr marL="0" indent="0">
              <a:buNone/>
            </a:pPr>
            <a:r>
              <a:rPr lang="nl-NL" sz="2000" dirty="0"/>
              <a:t>Vul het model van de raket aan zodat luchtwrijvingskracht ook mee gemodelleerd wordt.</a:t>
            </a:r>
          </a:p>
        </p:txBody>
      </p:sp>
    </p:spTree>
    <p:extLst>
      <p:ext uri="{BB962C8B-B14F-4D97-AF65-F5344CB8AC3E}">
        <p14:creationId xmlns:p14="http://schemas.microsoft.com/office/powerpoint/2010/main" val="30849006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Analyse</a:t>
            </a:r>
            <a:r>
              <a:rPr lang="en-US" dirty="0"/>
              <a:t> van </a:t>
            </a:r>
            <a:r>
              <a:rPr lang="en-US" dirty="0" err="1"/>
              <a:t>grafieken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B6CEFE-BB5E-EA45-B2E3-C601AAA3B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000" dirty="0"/>
              <a:t>Wat kun je allemaal uit een grafiek halen:</a:t>
            </a:r>
          </a:p>
          <a:p>
            <a:pPr>
              <a:buFontTx/>
              <a:buChar char="-"/>
            </a:pPr>
            <a:r>
              <a:rPr lang="nl-NL" sz="2000" dirty="0"/>
              <a:t>Aflezen</a:t>
            </a:r>
          </a:p>
          <a:p>
            <a:pPr>
              <a:buFontTx/>
              <a:buChar char="-"/>
            </a:pPr>
            <a:r>
              <a:rPr lang="nl-NL" sz="2000" dirty="0"/>
              <a:t>Bepalen met raaklijn</a:t>
            </a:r>
          </a:p>
          <a:p>
            <a:pPr>
              <a:buFontTx/>
              <a:buChar char="-"/>
            </a:pPr>
            <a:r>
              <a:rPr lang="nl-NL" sz="2000" dirty="0"/>
              <a:t>Bepalen met oppervlakte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</p:txBody>
      </p:sp>
      <p:pic>
        <p:nvPicPr>
          <p:cNvPr id="18434" name="Picture 2" descr="Afbeeldingsresultaat voor raaklijn tekenen">
            <a:extLst>
              <a:ext uri="{FF2B5EF4-FFF2-40B4-BE49-F238E27FC236}">
                <a16:creationId xmlns:a16="http://schemas.microsoft.com/office/drawing/2014/main" id="{AE1C3BC6-08DF-344F-AD10-E3E1E71F0C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1" t="6582" r="22167" b="7855"/>
          <a:stretch/>
        </p:blipFill>
        <p:spPr bwMode="auto">
          <a:xfrm>
            <a:off x="5912526" y="1960930"/>
            <a:ext cx="3007115" cy="244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7218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Grafieken</a:t>
            </a:r>
            <a:r>
              <a:rPr lang="en-US" sz="2800" dirty="0"/>
              <a:t> </a:t>
            </a:r>
            <a:r>
              <a:rPr lang="en-US" sz="2800" dirty="0" err="1"/>
              <a:t>analyseren</a:t>
            </a:r>
            <a:r>
              <a:rPr lang="en-US" sz="2800" dirty="0"/>
              <a:t> </a:t>
            </a:r>
            <a:r>
              <a:rPr lang="en-US" sz="2800" dirty="0" err="1"/>
              <a:t>en</a:t>
            </a:r>
            <a:r>
              <a:rPr lang="en-US" sz="2800" dirty="0"/>
              <a:t> </a:t>
            </a:r>
            <a:r>
              <a:rPr lang="en-US" sz="2800" dirty="0" err="1"/>
              <a:t>terugkoppelen</a:t>
            </a:r>
            <a:endParaRPr lang="en-US" sz="28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B6CEFE-BB5E-EA45-B2E3-C601AAA3B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600" u="sng" dirty="0"/>
              <a:t>Opdracht:</a:t>
            </a:r>
          </a:p>
          <a:p>
            <a:pPr>
              <a:buFontTx/>
              <a:buChar char="-"/>
            </a:pPr>
            <a:r>
              <a:rPr lang="nl-NL" sz="1600" dirty="0"/>
              <a:t>Genereer de volgende grafieken uit het model:</a:t>
            </a:r>
          </a:p>
          <a:p>
            <a:pPr lvl="1">
              <a:buFontTx/>
              <a:buChar char="-"/>
            </a:pPr>
            <a:r>
              <a:rPr lang="nl-NL" sz="1600" dirty="0" err="1"/>
              <a:t>Hoogte,tijd</a:t>
            </a:r>
            <a:r>
              <a:rPr lang="nl-NL" sz="1600" dirty="0"/>
              <a:t> – grafiek</a:t>
            </a:r>
          </a:p>
          <a:p>
            <a:pPr lvl="1">
              <a:buFontTx/>
              <a:buChar char="-"/>
            </a:pPr>
            <a:r>
              <a:rPr lang="nl-NL" sz="1600" dirty="0" err="1"/>
              <a:t>Snelheid,tijd</a:t>
            </a:r>
            <a:r>
              <a:rPr lang="nl-NL" sz="1600" dirty="0"/>
              <a:t> – grafiek</a:t>
            </a:r>
          </a:p>
          <a:p>
            <a:pPr lvl="1">
              <a:buFontTx/>
              <a:buChar char="-"/>
            </a:pPr>
            <a:r>
              <a:rPr lang="nl-NL" sz="1600" dirty="0" err="1"/>
              <a:t>Versnelling,tijd</a:t>
            </a:r>
            <a:r>
              <a:rPr lang="nl-NL" sz="1600" dirty="0"/>
              <a:t> – grafiek</a:t>
            </a:r>
          </a:p>
          <a:p>
            <a:pPr>
              <a:buFontTx/>
              <a:buChar char="-"/>
            </a:pPr>
            <a:r>
              <a:rPr lang="nl-NL" sz="1600" dirty="0"/>
              <a:t>Speel met het model door de volgende startvoorwaarden te veranderen en bekijk hoe de grafieken veranderen.</a:t>
            </a:r>
          </a:p>
          <a:p>
            <a:pPr lvl="1">
              <a:buFontTx/>
              <a:buChar char="-"/>
            </a:pPr>
            <a:r>
              <a:rPr lang="nl-NL" sz="1600" dirty="0"/>
              <a:t>Massa van raket halveren</a:t>
            </a:r>
          </a:p>
          <a:p>
            <a:pPr lvl="1">
              <a:buFontTx/>
              <a:buChar char="-"/>
            </a:pPr>
            <a:r>
              <a:rPr lang="nl-NL" sz="1600" dirty="0"/>
              <a:t>Gravitatieconstante veranderen in die van de maan</a:t>
            </a:r>
          </a:p>
          <a:p>
            <a:pPr lvl="1">
              <a:buFontTx/>
              <a:buChar char="-"/>
            </a:pPr>
            <a:r>
              <a:rPr lang="nl-NL" sz="1600" dirty="0"/>
              <a:t>Het frontaal oppervlak van de raket verdubbelen</a:t>
            </a:r>
          </a:p>
          <a:p>
            <a:pPr>
              <a:buFontTx/>
              <a:buChar char="-"/>
            </a:pPr>
            <a:r>
              <a:rPr lang="nl-NL" sz="1600" dirty="0"/>
              <a:t>Verklaar de nieuwe vorm van de grafiek bij elke verandering.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9617101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3335275"/>
            <a:ext cx="8093364" cy="1383822"/>
          </a:xfrm>
        </p:spPr>
        <p:txBody>
          <a:bodyPr/>
          <a:lstStyle/>
          <a:p>
            <a:r>
              <a:rPr lang="nl-NL" dirty="0"/>
              <a:t>Les 7 in module: Modelleren in vwo 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5061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Doel van de 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537" y="3120452"/>
            <a:ext cx="8246070" cy="1068935"/>
          </a:xfrm>
        </p:spPr>
        <p:txBody>
          <a:bodyPr>
            <a:normAutofit/>
          </a:bodyPr>
          <a:lstStyle/>
          <a:p>
            <a:pPr lvl="0"/>
            <a:r>
              <a:rPr lang="nl-NL" sz="2000" dirty="0"/>
              <a:t>Werken aan eindopdracht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15B1621-E26A-B945-A16A-C03727C65CA8}"/>
              </a:ext>
            </a:extLst>
          </p:cNvPr>
          <p:cNvSpPr txBox="1">
            <a:spLocks/>
          </p:cNvSpPr>
          <p:nvPr/>
        </p:nvSpPr>
        <p:spPr>
          <a:xfrm>
            <a:off x="413100" y="19198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12E40DE-BD1D-F640-8B43-2499AB3E178E}"/>
              </a:ext>
            </a:extLst>
          </p:cNvPr>
          <p:cNvSpPr txBox="1">
            <a:spLocks/>
          </p:cNvSpPr>
          <p:nvPr/>
        </p:nvSpPr>
        <p:spPr>
          <a:xfrm>
            <a:off x="405980" y="2323185"/>
            <a:ext cx="8246070" cy="7635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Inhoud</a:t>
            </a:r>
            <a:r>
              <a:rPr lang="en-US" dirty="0"/>
              <a:t> van de 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C11D516-CA1A-C34B-90DA-244417188F67}"/>
              </a:ext>
            </a:extLst>
          </p:cNvPr>
          <p:cNvSpPr txBox="1">
            <a:spLocks/>
          </p:cNvSpPr>
          <p:nvPr/>
        </p:nvSpPr>
        <p:spPr>
          <a:xfrm>
            <a:off x="565500" y="2072223"/>
            <a:ext cx="8246070" cy="10689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err="1"/>
              <a:t>Keuze</a:t>
            </a:r>
            <a:r>
              <a:rPr lang="en-US" sz="2000" dirty="0"/>
              <a:t> </a:t>
            </a:r>
            <a:r>
              <a:rPr lang="en-US" sz="2000" dirty="0" err="1"/>
              <a:t>maken</a:t>
            </a:r>
            <a:r>
              <a:rPr lang="en-US" sz="2000" dirty="0"/>
              <a:t> </a:t>
            </a:r>
            <a:r>
              <a:rPr lang="en-US" sz="2000" dirty="0" err="1"/>
              <a:t>voor</a:t>
            </a:r>
            <a:r>
              <a:rPr lang="en-US" sz="2000" dirty="0"/>
              <a:t> de open </a:t>
            </a:r>
            <a:r>
              <a:rPr lang="en-US" sz="2000" dirty="0" err="1"/>
              <a:t>eindopdracht</a:t>
            </a:r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50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Voorbeelden</a:t>
            </a:r>
            <a:r>
              <a:rPr lang="en-US" dirty="0"/>
              <a:t> van </a:t>
            </a:r>
            <a:r>
              <a:rPr lang="en-US" dirty="0" err="1"/>
              <a:t>modellen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/>
          <a:lstStyle/>
          <a:p>
            <a:pPr>
              <a:buFontTx/>
              <a:buChar char="-"/>
            </a:pPr>
            <a:r>
              <a:rPr lang="nl-NL" sz="1600" dirty="0"/>
              <a:t>Atoommodellen</a:t>
            </a:r>
          </a:p>
          <a:p>
            <a:pPr>
              <a:buFontTx/>
              <a:buChar char="-"/>
            </a:pPr>
            <a:r>
              <a:rPr lang="nl-NL" sz="1600" dirty="0"/>
              <a:t>Elektriciteit</a:t>
            </a:r>
          </a:p>
          <a:p>
            <a:pPr>
              <a:buFontTx/>
              <a:buChar char="-"/>
            </a:pPr>
            <a:r>
              <a:rPr lang="nl-NL" sz="1600" dirty="0" err="1"/>
              <a:t>Stirling</a:t>
            </a:r>
            <a:r>
              <a:rPr lang="nl-NL" sz="1600" dirty="0"/>
              <a:t> motor</a:t>
            </a:r>
          </a:p>
          <a:p>
            <a:pPr>
              <a:buFontTx/>
              <a:buChar char="-"/>
            </a:pPr>
            <a:endParaRPr lang="nl-NL" sz="1600" dirty="0"/>
          </a:p>
          <a:p>
            <a:pPr>
              <a:buFontTx/>
              <a:buChar char="-"/>
            </a:pPr>
            <a:endParaRPr lang="nl-NL" sz="16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8611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Fases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modelleren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89109D-899C-E24C-B90C-561CEE4E3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0465196"/>
              </p:ext>
            </p:extLst>
          </p:nvPr>
        </p:nvGraphicFramePr>
        <p:xfrm>
          <a:off x="1670606" y="1197405"/>
          <a:ext cx="7329838" cy="3664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51654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Uitleg</a:t>
            </a:r>
            <a:r>
              <a:rPr lang="en-US" dirty="0"/>
              <a:t> open </a:t>
            </a:r>
            <a:r>
              <a:rPr lang="en-US" dirty="0" err="1"/>
              <a:t>opdracht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3B6CEFE-BB5E-EA45-B2E3-C601AAA3B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1700" u="sng" dirty="0"/>
              <a:t>Opdracht:</a:t>
            </a:r>
          </a:p>
          <a:p>
            <a:pPr>
              <a:buFontTx/>
              <a:buChar char="-"/>
            </a:pPr>
            <a:r>
              <a:rPr lang="nl-NL" sz="1700" dirty="0"/>
              <a:t>Eerste 100 meter van de Bugatti </a:t>
            </a:r>
            <a:r>
              <a:rPr lang="nl-NL" sz="1700" dirty="0" err="1"/>
              <a:t>Veyron</a:t>
            </a:r>
            <a:r>
              <a:rPr lang="nl-NL" sz="1700" dirty="0"/>
              <a:t>.</a:t>
            </a:r>
          </a:p>
          <a:p>
            <a:pPr>
              <a:buFontTx/>
              <a:buChar char="-"/>
            </a:pPr>
            <a:r>
              <a:rPr lang="nl-NL" sz="1700" dirty="0"/>
              <a:t>Hockeybal die na een sleeppush uitrolt over een hockeyveld.</a:t>
            </a:r>
          </a:p>
          <a:p>
            <a:pPr>
              <a:buFontTx/>
              <a:buChar char="-"/>
            </a:pPr>
            <a:r>
              <a:rPr lang="nl-NL" sz="1700" dirty="0"/>
              <a:t>Landing van een vliegtuig op een vliegdekschip.</a:t>
            </a:r>
          </a:p>
          <a:p>
            <a:pPr>
              <a:buFontTx/>
              <a:buChar char="-"/>
            </a:pPr>
            <a:r>
              <a:rPr lang="nl-NL" sz="1700" dirty="0"/>
              <a:t>Lift in het WTC in New York.</a:t>
            </a:r>
          </a:p>
          <a:p>
            <a:pPr>
              <a:buFontTx/>
              <a:buChar char="-"/>
            </a:pPr>
            <a:r>
              <a:rPr lang="nl-NL" sz="1700" dirty="0"/>
              <a:t>Sprong op de maan.</a:t>
            </a:r>
          </a:p>
          <a:p>
            <a:pPr marL="0" indent="0">
              <a:buNone/>
            </a:pPr>
            <a:endParaRPr lang="nl-NL" sz="1700" dirty="0"/>
          </a:p>
          <a:p>
            <a:pPr marL="0" indent="0">
              <a:buNone/>
            </a:pPr>
            <a:r>
              <a:rPr lang="nl-NL" sz="1700" dirty="0"/>
              <a:t>Extra uitdagend</a:t>
            </a:r>
          </a:p>
          <a:p>
            <a:pPr>
              <a:buFontTx/>
              <a:buChar char="-"/>
            </a:pPr>
            <a:r>
              <a:rPr lang="nl-NL" sz="1700" dirty="0"/>
              <a:t>Raketmodel aanvullen met de ijler wordende lucht, afname van de gravitatieconstante en afname van de massa door brandstofverlies.</a:t>
            </a:r>
          </a:p>
          <a:p>
            <a:pPr>
              <a:buFontTx/>
              <a:buChar char="-"/>
            </a:pPr>
            <a:r>
              <a:rPr lang="nl-NL" sz="1700" dirty="0" err="1"/>
              <a:t>Trebuchet</a:t>
            </a:r>
            <a:r>
              <a:rPr lang="nl-NL" sz="1700" dirty="0"/>
              <a:t> uit de middeleeuwen. </a:t>
            </a:r>
          </a:p>
          <a:p>
            <a:pPr>
              <a:buFontTx/>
              <a:buChar char="-"/>
            </a:pPr>
            <a:endParaRPr lang="nl-NL" sz="2000" dirty="0"/>
          </a:p>
          <a:p>
            <a:pPr>
              <a:buFontTx/>
              <a:buChar char="-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417308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Fases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modelleren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F89109D-899C-E24C-B90C-561CEE4E35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2618132"/>
              </p:ext>
            </p:extLst>
          </p:nvPr>
        </p:nvGraphicFramePr>
        <p:xfrm>
          <a:off x="1670606" y="1197405"/>
          <a:ext cx="7329838" cy="3664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115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Probleemverkenning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r>
              <a:rPr lang="nl-NL" sz="2400" dirty="0"/>
              <a:t>Wat is het probleem precies?</a:t>
            </a:r>
          </a:p>
          <a:p>
            <a:r>
              <a:rPr lang="nl-NL" sz="2400" dirty="0"/>
              <a:t>Wat is het doel van het model?</a:t>
            </a:r>
          </a:p>
          <a:p>
            <a:r>
              <a:rPr lang="nl-NL" sz="2400" dirty="0"/>
              <a:t>Wat verwacht je als resultaat?</a:t>
            </a:r>
          </a:p>
          <a:p>
            <a:r>
              <a:rPr lang="nl-NL" sz="2400" dirty="0"/>
              <a:t>Hoe ga ik de resultaten verzamelen?</a:t>
            </a:r>
          </a:p>
          <a:p>
            <a:r>
              <a:rPr lang="nl-NL" sz="2400" dirty="0"/>
              <a:t>Wat voor model hoort erbij dit probleem?</a:t>
            </a:r>
          </a:p>
          <a:p>
            <a:endParaRPr lang="nl-NL" sz="2400" dirty="0"/>
          </a:p>
          <a:p>
            <a:pPr marL="0" indent="0">
              <a:buNone/>
            </a:pP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3589076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Bijeenbrengen</a:t>
            </a:r>
            <a:r>
              <a:rPr lang="en-US" dirty="0"/>
              <a:t> van </a:t>
            </a:r>
            <a:r>
              <a:rPr lang="en-US" dirty="0" err="1"/>
              <a:t>concepten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r>
              <a:rPr lang="nl-NL" sz="2400" dirty="0"/>
              <a:t>Welke natuurwetten zijn van toepassing?</a:t>
            </a:r>
          </a:p>
          <a:p>
            <a:r>
              <a:rPr lang="nl-NL" sz="2400" dirty="0"/>
              <a:t>Wat is de relatie tussen de grootheden?</a:t>
            </a:r>
          </a:p>
          <a:p>
            <a:r>
              <a:rPr lang="nl-NL" sz="2400" dirty="0"/>
              <a:t>Welke aannames worden er gedaan?</a:t>
            </a:r>
          </a:p>
          <a:p>
            <a:r>
              <a:rPr lang="nl-NL" sz="2400" dirty="0"/>
              <a:t>Welke vereenvoudigen worden er toegepast?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865413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Formuleren</a:t>
            </a:r>
            <a:r>
              <a:rPr lang="en-US" dirty="0"/>
              <a:t>/ </a:t>
            </a:r>
            <a:r>
              <a:rPr lang="en-US" dirty="0" err="1"/>
              <a:t>bouwen</a:t>
            </a:r>
            <a:endParaRPr lang="en-US" dirty="0"/>
          </a:p>
        </p:txBody>
      </p:sp>
      <p:pic>
        <p:nvPicPr>
          <p:cNvPr id="4098" name="Picture 2" descr="Afbeeldingsresultaat voor model physics parachute jump coach">
            <a:extLst>
              <a:ext uri="{FF2B5EF4-FFF2-40B4-BE49-F238E27FC236}">
                <a16:creationId xmlns:a16="http://schemas.microsoft.com/office/drawing/2014/main" id="{7A604F28-C63F-9646-B172-D8829BBF5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230" y="1655520"/>
            <a:ext cx="3307986" cy="296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16A842E0-1890-B94F-9305-8FF4F1C24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r>
              <a:rPr lang="nl-NL" sz="1600" dirty="0"/>
              <a:t>Maak het daadwerkelijke model (fysiek of geprogrammeerd)</a:t>
            </a:r>
          </a:p>
        </p:txBody>
      </p:sp>
    </p:spTree>
    <p:extLst>
      <p:ext uri="{BB962C8B-B14F-4D97-AF65-F5344CB8AC3E}">
        <p14:creationId xmlns:p14="http://schemas.microsoft.com/office/powerpoint/2010/main" val="4166251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Uitvoering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E65D739-43C4-184B-808E-663679433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9539" y="1198559"/>
            <a:ext cx="5955495" cy="3511061"/>
          </a:xfrm>
        </p:spPr>
        <p:txBody>
          <a:bodyPr>
            <a:normAutofit/>
          </a:bodyPr>
          <a:lstStyle/>
          <a:p>
            <a:r>
              <a:rPr lang="nl-NL" sz="2400" dirty="0"/>
              <a:t>Verzamel de gewenste resultaten</a:t>
            </a:r>
          </a:p>
          <a:p>
            <a:r>
              <a:rPr lang="nl-NL" sz="2400" dirty="0"/>
              <a:t>Kan ook door middel van bewerkingen aan grafieken (raaklijn, oppervlakte).</a:t>
            </a:r>
          </a:p>
        </p:txBody>
      </p:sp>
      <p:pic>
        <p:nvPicPr>
          <p:cNvPr id="3074" name="Picture 2" descr="Afbeeldingsresultaat voor model physics parachute jump">
            <a:extLst>
              <a:ext uri="{FF2B5EF4-FFF2-40B4-BE49-F238E27FC236}">
                <a16:creationId xmlns:a16="http://schemas.microsoft.com/office/drawing/2014/main" id="{8800260A-81AA-DF4A-8D3F-DED5E7758D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885" y="2714773"/>
            <a:ext cx="2734842" cy="185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beeldingsresultaat voor graphs parachute jump">
            <a:extLst>
              <a:ext uri="{FF2B5EF4-FFF2-40B4-BE49-F238E27FC236}">
                <a16:creationId xmlns:a16="http://schemas.microsoft.com/office/drawing/2014/main" id="{2924A29F-BDF3-F646-908B-50376EF5DD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051" y="2856804"/>
            <a:ext cx="3230307" cy="185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564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14623</TotalTime>
  <Words>1033</Words>
  <Application>Microsoft Macintosh PowerPoint</Application>
  <PresentationFormat>On-screen Show (16:9)</PresentationFormat>
  <Paragraphs>210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Cambria Math</vt:lpstr>
      <vt:lpstr>Dubai</vt:lpstr>
      <vt:lpstr>Office Theme</vt:lpstr>
      <vt:lpstr>Les 1 in module: Modelleren in vwo 4.</vt:lpstr>
      <vt:lpstr>Doel van de les</vt:lpstr>
      <vt:lpstr>Wat is een Model?</vt:lpstr>
      <vt:lpstr>Voorbeelden van modellen</vt:lpstr>
      <vt:lpstr>Fases bij modelleren</vt:lpstr>
      <vt:lpstr>Probleemverkenning</vt:lpstr>
      <vt:lpstr>Bijeenbrengen van concepten</vt:lpstr>
      <vt:lpstr>Formuleren/ bouwen</vt:lpstr>
      <vt:lpstr>Uitvoering</vt:lpstr>
      <vt:lpstr>Analyse van de uitkomsten</vt:lpstr>
      <vt:lpstr>Les 2 in module: Modelleren in vwo 4.</vt:lpstr>
      <vt:lpstr>Doel van de les</vt:lpstr>
      <vt:lpstr>Succes!!</vt:lpstr>
      <vt:lpstr>Les 3 in module: Modelleren in vwo 4.</vt:lpstr>
      <vt:lpstr>Doel van de les</vt:lpstr>
      <vt:lpstr>Fases bij modelleren</vt:lpstr>
      <vt:lpstr>Informatie verzamelen</vt:lpstr>
      <vt:lpstr>Informatie verzamelen</vt:lpstr>
      <vt:lpstr>Informatie verzamelen</vt:lpstr>
      <vt:lpstr>Les 4 in module: Modelleren in vwo 4.</vt:lpstr>
      <vt:lpstr>Doel van de les</vt:lpstr>
      <vt:lpstr>Fases bij modelleren</vt:lpstr>
      <vt:lpstr>Bijeenbrengen van concepten</vt:lpstr>
      <vt:lpstr>Relatie tussen grootheden</vt:lpstr>
      <vt:lpstr>Model maken met coach</vt:lpstr>
      <vt:lpstr>Model maken met coach</vt:lpstr>
      <vt:lpstr>Les 5 in module: Modelleren in vwo 4.</vt:lpstr>
      <vt:lpstr>Doel van de les</vt:lpstr>
      <vt:lpstr>Fases bij modelleren</vt:lpstr>
      <vt:lpstr>Hoe rekent een model?</vt:lpstr>
      <vt:lpstr>Luchtwrijvingskracht</vt:lpstr>
      <vt:lpstr>Les 6 in module: Modelleren in vwo 4.</vt:lpstr>
      <vt:lpstr>Doel van de les</vt:lpstr>
      <vt:lpstr>Fases bij modelleren</vt:lpstr>
      <vt:lpstr>Model maken in coach</vt:lpstr>
      <vt:lpstr>Analyse van grafieken</vt:lpstr>
      <vt:lpstr>Grafieken analyseren en terugkoppelen</vt:lpstr>
      <vt:lpstr>Les 7 in module: Modelleren in vwo 4.</vt:lpstr>
      <vt:lpstr>Doel van de les</vt:lpstr>
      <vt:lpstr>Fases bij modelleren</vt:lpstr>
      <vt:lpstr>Uitleg open opdracht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Erik Woldhuis</cp:lastModifiedBy>
  <cp:revision>187</cp:revision>
  <cp:lastPrinted>2020-04-24T08:49:03Z</cp:lastPrinted>
  <dcterms:created xsi:type="dcterms:W3CDTF">2013-08-21T19:17:07Z</dcterms:created>
  <dcterms:modified xsi:type="dcterms:W3CDTF">2020-12-11T12:49:36Z</dcterms:modified>
</cp:coreProperties>
</file>