
<file path=[Content_Types].xml><?xml version="1.0" encoding="utf-8"?>
<Types xmlns="http://schemas.openxmlformats.org/package/2006/content-types">
  <Default Extension="emf" ContentType="image/x-emf"/>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4"/>
  </p:sldMasterIdLst>
  <p:notesMasterIdLst>
    <p:notesMasterId r:id="rId16"/>
  </p:notesMasterIdLst>
  <p:handoutMasterIdLst>
    <p:handoutMasterId r:id="rId17"/>
  </p:handoutMasterIdLst>
  <p:sldIdLst>
    <p:sldId id="322" r:id="rId5"/>
    <p:sldId id="358" r:id="rId6"/>
    <p:sldId id="362" r:id="rId7"/>
    <p:sldId id="367" r:id="rId8"/>
    <p:sldId id="364" r:id="rId9"/>
    <p:sldId id="363" r:id="rId10"/>
    <p:sldId id="365" r:id="rId11"/>
    <p:sldId id="342" r:id="rId12"/>
    <p:sldId id="343" r:id="rId13"/>
    <p:sldId id="372" r:id="rId14"/>
    <p:sldId id="366" r:id="rId15"/>
  </p:sldIdLst>
  <p:sldSz cx="9144000" cy="6858000" type="screen4x3"/>
  <p:notesSz cx="6797675" cy="9926638"/>
  <p:defaultTextStyle>
    <a:defPPr>
      <a:defRPr lang="en-GB"/>
    </a:defPPr>
    <a:lvl1pPr algn="l" defTabSz="449263"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1pPr>
    <a:lvl2pPr marL="742950" indent="-285750" algn="l" defTabSz="449263"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2pPr>
    <a:lvl3pPr marL="1143000" indent="-228600" algn="l" defTabSz="449263"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3pPr>
    <a:lvl4pPr marL="1600200" indent="-228600" algn="l" defTabSz="449263"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4pPr>
    <a:lvl5pPr marL="2057400" indent="-228600" algn="l" defTabSz="449263" rtl="0" eaLnBrk="0" fontAlgn="base" hangingPunct="0">
      <a:spcBef>
        <a:spcPct val="0"/>
      </a:spcBef>
      <a:spcAft>
        <a:spcPct val="0"/>
      </a:spcAft>
      <a:defRPr kern="1200">
        <a:solidFill>
          <a:schemeClr val="tx1"/>
        </a:solidFill>
        <a:latin typeface="Arial" panose="020B0604020202020204" pitchFamily="34" charset="0"/>
        <a:ea typeface="Microsoft YaHei" panose="020B0503020204020204" pitchFamily="34" charset="-122"/>
        <a:cs typeface="+mn-cs"/>
      </a:defRPr>
    </a:lvl5pPr>
    <a:lvl6pPr marL="22860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6pPr>
    <a:lvl7pPr marL="27432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7pPr>
    <a:lvl8pPr marL="32004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8pPr>
    <a:lvl9pPr marL="3657600" algn="l" defTabSz="914400" rtl="0" eaLnBrk="1" latinLnBrk="0" hangingPunct="1">
      <a:defRPr kern="1200">
        <a:solidFill>
          <a:schemeClr val="tx1"/>
        </a:solidFill>
        <a:latin typeface="Arial" panose="020B0604020202020204" pitchFamily="34" charset="0"/>
        <a:ea typeface="Microsoft YaHei" panose="020B0503020204020204" pitchFamily="34"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674">
          <p15:clr>
            <a:srgbClr val="A4A3A4"/>
          </p15:clr>
        </p15:guide>
        <p15:guide id="2" pos="194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Gulikers, Judith" initials="GJ" lastIdx="11" clrIdx="0">
    <p:extLst>
      <p:ext uri="{19B8F6BF-5375-455C-9EA6-DF929625EA0E}">
        <p15:presenceInfo xmlns:p15="http://schemas.microsoft.com/office/powerpoint/2012/main" userId="Gulikers, Judith" providerId="None"/>
      </p:ext>
    </p:extLst>
  </p:cmAuthor>
  <p:cmAuthor id="2" name="Veugen, Marijke" initials="VM" lastIdx="2" clrIdx="1">
    <p:extLst>
      <p:ext uri="{19B8F6BF-5375-455C-9EA6-DF929625EA0E}">
        <p15:presenceInfo xmlns:p15="http://schemas.microsoft.com/office/powerpoint/2012/main" userId="Veugen, Marijke" providerId="None"/>
      </p:ext>
    </p:extLst>
  </p:cmAuthor>
  <p:cmAuthor id="3" name="Gerdineke van Silfhout" initials="GvS" lastIdx="4" clrIdx="2">
    <p:extLst>
      <p:ext uri="{19B8F6BF-5375-455C-9EA6-DF929625EA0E}">
        <p15:presenceInfo xmlns:p15="http://schemas.microsoft.com/office/powerpoint/2012/main" userId="Gerdineke van Silfhou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9D19D0C-299C-4B9E-BF53-F8EF54E5E4BC}" v="12" dt="2021-02-24T12:44:53.324"/>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Geen stijl, tabel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9DCAF9ED-07DC-4A11-8D7F-57B35C25682E}" styleName="Stijl, gemiddeld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04" autoAdjust="0"/>
    <p:restoredTop sz="85333" autoAdjust="0"/>
  </p:normalViewPr>
  <p:slideViewPr>
    <p:cSldViewPr>
      <p:cViewPr varScale="1">
        <p:scale>
          <a:sx n="54" d="100"/>
          <a:sy n="54" d="100"/>
        </p:scale>
        <p:origin x="1432" y="40"/>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674"/>
        <p:guide pos="19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erdineke van Silfhout" userId="55bb9415-db58-428d-a0ad-9ed1d5b35988" providerId="ADAL" clId="{69D19D0C-299C-4B9E-BF53-F8EF54E5E4BC}"/>
    <pc:docChg chg="modSld">
      <pc:chgData name="Gerdineke van Silfhout" userId="55bb9415-db58-428d-a0ad-9ed1d5b35988" providerId="ADAL" clId="{69D19D0C-299C-4B9E-BF53-F8EF54E5E4BC}" dt="2021-02-24T12:44:48.681" v="12" actId="14100"/>
      <pc:docMkLst>
        <pc:docMk/>
      </pc:docMkLst>
      <pc:sldChg chg="modSp">
        <pc:chgData name="Gerdineke van Silfhout" userId="55bb9415-db58-428d-a0ad-9ed1d5b35988" providerId="ADAL" clId="{69D19D0C-299C-4B9E-BF53-F8EF54E5E4BC}" dt="2021-02-24T12:42:10.224" v="8" actId="1076"/>
        <pc:sldMkLst>
          <pc:docMk/>
          <pc:sldMk cId="2317175147" sldId="358"/>
        </pc:sldMkLst>
        <pc:spChg chg="mod">
          <ac:chgData name="Gerdineke van Silfhout" userId="55bb9415-db58-428d-a0ad-9ed1d5b35988" providerId="ADAL" clId="{69D19D0C-299C-4B9E-BF53-F8EF54E5E4BC}" dt="2021-02-24T12:42:02.770" v="6" actId="14100"/>
          <ac:spMkLst>
            <pc:docMk/>
            <pc:sldMk cId="2317175147" sldId="358"/>
            <ac:spMk id="4" creationId="{E67EFFB7-53F5-4B6B-8405-29C2E6344D76}"/>
          </ac:spMkLst>
        </pc:spChg>
        <pc:spChg chg="mod">
          <ac:chgData name="Gerdineke van Silfhout" userId="55bb9415-db58-428d-a0ad-9ed1d5b35988" providerId="ADAL" clId="{69D19D0C-299C-4B9E-BF53-F8EF54E5E4BC}" dt="2021-02-24T12:42:10.224" v="8" actId="1076"/>
          <ac:spMkLst>
            <pc:docMk/>
            <pc:sldMk cId="2317175147" sldId="358"/>
            <ac:spMk id="5" creationId="{107D1311-9DF1-4E3B-8A43-DA4A5DB86FBB}"/>
          </ac:spMkLst>
        </pc:spChg>
      </pc:sldChg>
      <pc:sldChg chg="modSp mod">
        <pc:chgData name="Gerdineke van Silfhout" userId="55bb9415-db58-428d-a0ad-9ed1d5b35988" providerId="ADAL" clId="{69D19D0C-299C-4B9E-BF53-F8EF54E5E4BC}" dt="2021-02-24T12:44:48.681" v="12" actId="14100"/>
        <pc:sldMkLst>
          <pc:docMk/>
          <pc:sldMk cId="3940972099" sldId="362"/>
        </pc:sldMkLst>
        <pc:picChg chg="mod">
          <ac:chgData name="Gerdineke van Silfhout" userId="55bb9415-db58-428d-a0ad-9ed1d5b35988" providerId="ADAL" clId="{69D19D0C-299C-4B9E-BF53-F8EF54E5E4BC}" dt="2021-02-24T12:44:48.681" v="12" actId="14100"/>
          <ac:picMkLst>
            <pc:docMk/>
            <pc:sldMk cId="3940972099" sldId="362"/>
            <ac:picMk id="3" creationId="{88112871-FF8C-4337-A92A-8C398F9AA92D}"/>
          </ac:picMkLst>
        </pc:picChg>
        <pc:picChg chg="mod">
          <ac:chgData name="Gerdineke van Silfhout" userId="55bb9415-db58-428d-a0ad-9ed1d5b35988" providerId="ADAL" clId="{69D19D0C-299C-4B9E-BF53-F8EF54E5E4BC}" dt="2021-02-24T12:44:41.224" v="10" actId="14100"/>
          <ac:picMkLst>
            <pc:docMk/>
            <pc:sldMk cId="3940972099" sldId="362"/>
            <ac:picMk id="8" creationId="{F57141E7-E0C9-4CE5-AA8C-DA19F0753763}"/>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46400" cy="498475"/>
          </a:xfrm>
          <a:prstGeom prst="rect">
            <a:avLst/>
          </a:prstGeom>
        </p:spPr>
        <p:txBody>
          <a:bodyPr vert="horz" lIns="83786" tIns="41893" rIns="83786" bIns="41893" rtlCol="0"/>
          <a:lstStyle>
            <a:lvl1pPr algn="l">
              <a:defRPr sz="1100"/>
            </a:lvl1pPr>
          </a:lstStyle>
          <a:p>
            <a:pPr>
              <a:defRPr/>
            </a:pPr>
            <a:endParaRPr lang="nl-NL"/>
          </a:p>
        </p:txBody>
      </p:sp>
      <p:sp>
        <p:nvSpPr>
          <p:cNvPr id="3" name="Tijdelijke aanduiding voor datum 2"/>
          <p:cNvSpPr>
            <a:spLocks noGrp="1"/>
          </p:cNvSpPr>
          <p:nvPr>
            <p:ph type="dt" sz="quarter" idx="1"/>
          </p:nvPr>
        </p:nvSpPr>
        <p:spPr>
          <a:xfrm>
            <a:off x="3849688" y="0"/>
            <a:ext cx="2946400" cy="498475"/>
          </a:xfrm>
          <a:prstGeom prst="rect">
            <a:avLst/>
          </a:prstGeom>
        </p:spPr>
        <p:txBody>
          <a:bodyPr vert="horz" lIns="83786" tIns="41893" rIns="83786" bIns="41893" rtlCol="0"/>
          <a:lstStyle>
            <a:lvl1pPr algn="r">
              <a:defRPr sz="1100"/>
            </a:lvl1pPr>
          </a:lstStyle>
          <a:p>
            <a:pPr>
              <a:defRPr/>
            </a:pPr>
            <a:fld id="{BA846CB3-C9A9-4BBD-8EFF-ED102B28031F}" type="datetimeFigureOut">
              <a:rPr lang="nl-NL"/>
              <a:pPr>
                <a:defRPr/>
              </a:pPr>
              <a:t>24-2-2021</a:t>
            </a:fld>
            <a:endParaRPr lang="nl-NL"/>
          </a:p>
        </p:txBody>
      </p:sp>
      <p:sp>
        <p:nvSpPr>
          <p:cNvPr id="4" name="Tijdelijke aanduiding voor voettekst 3"/>
          <p:cNvSpPr>
            <a:spLocks noGrp="1"/>
          </p:cNvSpPr>
          <p:nvPr>
            <p:ph type="ftr" sz="quarter" idx="2"/>
          </p:nvPr>
        </p:nvSpPr>
        <p:spPr>
          <a:xfrm>
            <a:off x="0" y="9428163"/>
            <a:ext cx="2946400" cy="498475"/>
          </a:xfrm>
          <a:prstGeom prst="rect">
            <a:avLst/>
          </a:prstGeom>
        </p:spPr>
        <p:txBody>
          <a:bodyPr vert="horz" lIns="83786" tIns="41893" rIns="83786" bIns="41893" rtlCol="0" anchor="b"/>
          <a:lstStyle>
            <a:lvl1pPr algn="l">
              <a:defRPr sz="1100"/>
            </a:lvl1pPr>
          </a:lstStyle>
          <a:p>
            <a:pPr>
              <a:defRPr/>
            </a:pPr>
            <a:endParaRPr lang="nl-NL"/>
          </a:p>
        </p:txBody>
      </p:sp>
      <p:sp>
        <p:nvSpPr>
          <p:cNvPr id="5" name="Tijdelijke aanduiding voor dianummer 4"/>
          <p:cNvSpPr>
            <a:spLocks noGrp="1"/>
          </p:cNvSpPr>
          <p:nvPr>
            <p:ph type="sldNum" sz="quarter" idx="3"/>
          </p:nvPr>
        </p:nvSpPr>
        <p:spPr>
          <a:xfrm>
            <a:off x="3849688" y="9428163"/>
            <a:ext cx="2946400" cy="498475"/>
          </a:xfrm>
          <a:prstGeom prst="rect">
            <a:avLst/>
          </a:prstGeom>
        </p:spPr>
        <p:txBody>
          <a:bodyPr vert="horz" lIns="83786" tIns="41893" rIns="83786" bIns="41893" rtlCol="0" anchor="b"/>
          <a:lstStyle>
            <a:lvl1pPr algn="r">
              <a:defRPr sz="1100"/>
            </a:lvl1pPr>
          </a:lstStyle>
          <a:p>
            <a:pPr>
              <a:defRPr/>
            </a:pPr>
            <a:fld id="{7192BFEA-C115-45CA-BE91-8715430A616E}" type="slidenum">
              <a:rPr lang="nl-NL"/>
              <a:pPr>
                <a:defRPr/>
              </a:pPr>
              <a:t>‹nr.›</a:t>
            </a:fld>
            <a:endParaRPr lang="nl-NL"/>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Rectangle 1"/>
          <p:cNvSpPr>
            <a:spLocks noGrp="1" noRot="1" noChangeAspect="1" noChangeArrowheads="1"/>
          </p:cNvSpPr>
          <p:nvPr>
            <p:ph type="sldImg"/>
          </p:nvPr>
        </p:nvSpPr>
        <p:spPr bwMode="auto">
          <a:xfrm>
            <a:off x="917575" y="754063"/>
            <a:ext cx="4959350" cy="3721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 name="Rectangle 2"/>
          <p:cNvSpPr>
            <a:spLocks noGrp="1" noChangeArrowheads="1"/>
          </p:cNvSpPr>
          <p:nvPr>
            <p:ph type="body"/>
          </p:nvPr>
        </p:nvSpPr>
        <p:spPr bwMode="auto">
          <a:xfrm>
            <a:off x="679450" y="4714875"/>
            <a:ext cx="5437188" cy="44656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nl-NL" altLang="nl-NL" noProof="0"/>
          </a:p>
        </p:txBody>
      </p:sp>
      <p:sp>
        <p:nvSpPr>
          <p:cNvPr id="3075" name="Rectangle 3"/>
          <p:cNvSpPr>
            <a:spLocks noGrp="1" noChangeArrowheads="1"/>
          </p:cNvSpPr>
          <p:nvPr>
            <p:ph type="hdr"/>
          </p:nvPr>
        </p:nvSpPr>
        <p:spPr bwMode="auto">
          <a:xfrm>
            <a:off x="1358900" y="5459413"/>
            <a:ext cx="5437188" cy="44656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eaLnBrk="1">
              <a:lnSpc>
                <a:spcPct val="93000"/>
              </a:lnSpc>
              <a:buClr>
                <a:srgbClr val="000000"/>
              </a:buClr>
              <a:buSzPct val="100000"/>
              <a:buFont typeface="Times New Roman" panose="02020603050405020304" pitchFamily="18" charset="0"/>
              <a:buNone/>
              <a:tabLst>
                <a:tab pos="411660" algn="l"/>
                <a:tab pos="823318" algn="l"/>
                <a:tab pos="1234978" algn="l"/>
                <a:tab pos="1646637" algn="l"/>
                <a:tab pos="2058297" algn="l"/>
                <a:tab pos="2469955" algn="l"/>
                <a:tab pos="2881615" algn="l"/>
                <a:tab pos="3293274" algn="l"/>
                <a:tab pos="3704934" algn="l"/>
                <a:tab pos="4116592" algn="l"/>
                <a:tab pos="4528252" algn="l"/>
                <a:tab pos="4939911" algn="l"/>
                <a:tab pos="5351570" algn="l"/>
              </a:tabLst>
              <a:defRPr sz="1300">
                <a:solidFill>
                  <a:srgbClr val="000000"/>
                </a:solidFill>
                <a:latin typeface="Times New Roman" panose="02020603050405020304" pitchFamily="18" charset="0"/>
                <a:cs typeface="Segoe UI" panose="020B0502040204020203" pitchFamily="34" charset="0"/>
              </a:defRPr>
            </a:lvl1pPr>
          </a:lstStyle>
          <a:p>
            <a:pPr>
              <a:defRPr/>
            </a:pPr>
            <a:endParaRPr lang="nl-NL" altLang="nl-NL"/>
          </a:p>
        </p:txBody>
      </p:sp>
      <p:sp>
        <p:nvSpPr>
          <p:cNvPr id="3076" name="Rectangle 4"/>
          <p:cNvSpPr>
            <a:spLocks noGrp="1" noChangeArrowheads="1"/>
          </p:cNvSpPr>
          <p:nvPr>
            <p:ph type="dt"/>
          </p:nvPr>
        </p:nvSpPr>
        <p:spPr bwMode="auto">
          <a:xfrm>
            <a:off x="0" y="9429750"/>
            <a:ext cx="2949575"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gn="r" eaLnBrk="1">
              <a:lnSpc>
                <a:spcPct val="93000"/>
              </a:lnSpc>
              <a:buClr>
                <a:srgbClr val="000000"/>
              </a:buClr>
              <a:buSzPct val="100000"/>
              <a:buFont typeface="Times New Roman" panose="02020603050405020304" pitchFamily="18" charset="0"/>
              <a:buNone/>
              <a:tabLst>
                <a:tab pos="411660" algn="l"/>
                <a:tab pos="823318" algn="l"/>
                <a:tab pos="1234978" algn="l"/>
                <a:tab pos="1646637" algn="l"/>
                <a:tab pos="2058297" algn="l"/>
                <a:tab pos="2469955" algn="l"/>
                <a:tab pos="2881615" algn="l"/>
              </a:tabLst>
              <a:defRPr sz="1300">
                <a:solidFill>
                  <a:srgbClr val="000000"/>
                </a:solidFill>
                <a:latin typeface="Times New Roman" panose="02020603050405020304" pitchFamily="18" charset="0"/>
                <a:cs typeface="Segoe UI" panose="020B0502040204020203" pitchFamily="34" charset="0"/>
              </a:defRPr>
            </a:lvl1pPr>
          </a:lstStyle>
          <a:p>
            <a:pPr>
              <a:defRPr/>
            </a:pPr>
            <a:endParaRPr lang="nl-NL" altLang="nl-NL"/>
          </a:p>
        </p:txBody>
      </p:sp>
      <p:sp>
        <p:nvSpPr>
          <p:cNvPr id="3077" name="Rectangle 5"/>
          <p:cNvSpPr>
            <a:spLocks noGrp="1" noChangeArrowheads="1"/>
          </p:cNvSpPr>
          <p:nvPr>
            <p:ph type="ftr"/>
          </p:nvPr>
        </p:nvSpPr>
        <p:spPr bwMode="auto">
          <a:xfrm>
            <a:off x="0" y="0"/>
            <a:ext cx="2949575"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eaLnBrk="1">
              <a:lnSpc>
                <a:spcPct val="93000"/>
              </a:lnSpc>
              <a:buClr>
                <a:srgbClr val="000000"/>
              </a:buClr>
              <a:buSzPct val="100000"/>
              <a:buFont typeface="Times New Roman" panose="02020603050405020304" pitchFamily="18" charset="0"/>
              <a:buNone/>
              <a:tabLst>
                <a:tab pos="411660" algn="l"/>
                <a:tab pos="823318" algn="l"/>
                <a:tab pos="1234978" algn="l"/>
                <a:tab pos="1646637" algn="l"/>
                <a:tab pos="2058297" algn="l"/>
                <a:tab pos="2469955" algn="l"/>
                <a:tab pos="2881615" algn="l"/>
              </a:tabLst>
              <a:defRPr sz="1300">
                <a:solidFill>
                  <a:srgbClr val="000000"/>
                </a:solidFill>
                <a:latin typeface="Times New Roman" panose="02020603050405020304" pitchFamily="18" charset="0"/>
                <a:cs typeface="Segoe UI" panose="020B0502040204020203" pitchFamily="34" charset="0"/>
              </a:defRPr>
            </a:lvl1pPr>
          </a:lstStyle>
          <a:p>
            <a:pPr>
              <a:defRPr/>
            </a:pPr>
            <a:endParaRPr lang="nl-NL" altLang="nl-NL"/>
          </a:p>
        </p:txBody>
      </p:sp>
      <p:sp>
        <p:nvSpPr>
          <p:cNvPr id="3078" name="Rectangle 6"/>
          <p:cNvSpPr>
            <a:spLocks noGrp="1" noChangeArrowheads="1"/>
          </p:cNvSpPr>
          <p:nvPr>
            <p:ph type="sldNum"/>
          </p:nvPr>
        </p:nvSpPr>
        <p:spPr bwMode="auto">
          <a:xfrm>
            <a:off x="3846513" y="0"/>
            <a:ext cx="2949575"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bodyPr>
          <a:lstStyle>
            <a:lvl1pPr algn="r" eaLnBrk="1">
              <a:lnSpc>
                <a:spcPct val="93000"/>
              </a:lnSpc>
              <a:buClr>
                <a:srgbClr val="000000"/>
              </a:buClr>
              <a:buSzPct val="100000"/>
              <a:buFont typeface="Times New Roman" panose="02020603050405020304" pitchFamily="18" charset="0"/>
              <a:buNone/>
              <a:tabLst>
                <a:tab pos="411660" algn="l"/>
                <a:tab pos="823318" algn="l"/>
                <a:tab pos="1234978" algn="l"/>
                <a:tab pos="1646637" algn="l"/>
                <a:tab pos="2058297" algn="l"/>
                <a:tab pos="2469955" algn="l"/>
                <a:tab pos="2881615" algn="l"/>
              </a:tabLst>
              <a:defRPr sz="1300">
                <a:solidFill>
                  <a:srgbClr val="000000"/>
                </a:solidFill>
                <a:latin typeface="Times New Roman" panose="02020603050405020304" pitchFamily="18" charset="0"/>
                <a:cs typeface="Segoe UI" panose="020B0502040204020203" pitchFamily="34" charset="0"/>
              </a:defRPr>
            </a:lvl1pPr>
          </a:lstStyle>
          <a:p>
            <a:pPr>
              <a:defRPr/>
            </a:pPr>
            <a:fld id="{2B18EA7E-18C6-4CA2-8032-D7CAAE457BA8}"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p:sp>
      <p:sp>
        <p:nvSpPr>
          <p:cNvPr id="10243" name="Tijdelijke aanduiding voor notities 2"/>
          <p:cNvSpPr>
            <a:spLocks noGrp="1"/>
          </p:cNvSpPr>
          <p:nvPr>
            <p:ph type="body" idx="1"/>
          </p:nvPr>
        </p:nvSpPr>
        <p:spPr>
          <a:noFill/>
          <a:extLst>
            <a:ext uri="{91240B29-F687-4F45-9708-019B960494DF}">
              <a14:hiddenLine xmlns:a14="http://schemas.microsoft.com/office/drawing/2010/main" w="9525">
                <a:solidFill>
                  <a:srgbClr val="3465A4"/>
                </a:solidFill>
                <a:miter lim="800000"/>
                <a:headEnd/>
                <a:tailEnd/>
              </a14:hiddenLine>
            </a:ext>
          </a:extLst>
        </p:spPr>
        <p:txBody>
          <a:bodyPr/>
          <a:lstStyle/>
          <a:p>
            <a:endParaRPr lang="en-GB" altLang="nl-NL" dirty="0"/>
          </a:p>
        </p:txBody>
      </p:sp>
      <p:sp>
        <p:nvSpPr>
          <p:cNvPr id="10244" name="Tijdelijke aanduiding voor dianummer 3"/>
          <p:cNvSpPr>
            <a:spLocks noGrp="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1pPr>
            <a:lvl2pPr>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2pPr>
            <a:lvl3pPr>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3pPr>
            <a:lvl4pPr>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4pPr>
            <a:lvl5pPr>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9pPr>
          </a:lstStyle>
          <a:p>
            <a:fld id="{0DE9A7C8-DD4E-467B-B075-A4CAB8270EAC}" type="slidenum">
              <a:rPr lang="nl-NL" altLang="nl-NL" smtClean="0">
                <a:solidFill>
                  <a:srgbClr val="000000"/>
                </a:solidFill>
                <a:latin typeface="Times New Roman" panose="02020603050405020304" pitchFamily="18" charset="0"/>
              </a:rPr>
              <a:pPr/>
              <a:t>1</a:t>
            </a:fld>
            <a:endParaRPr lang="nl-NL" altLang="nl-NL">
              <a:solidFill>
                <a:srgbClr val="000000"/>
              </a:solidFill>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idx="10"/>
          </p:nvPr>
        </p:nvSpPr>
        <p:spPr/>
        <p:txBody>
          <a:bodyPr/>
          <a:lstStyle/>
          <a:p>
            <a:pPr marL="0" marR="0" lvl="0" indent="0" algn="r"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tab pos="411660" algn="l"/>
                <a:tab pos="823318" algn="l"/>
                <a:tab pos="1234978" algn="l"/>
                <a:tab pos="1646637" algn="l"/>
                <a:tab pos="2058297" algn="l"/>
                <a:tab pos="2469955" algn="l"/>
                <a:tab pos="2881615" algn="l"/>
              </a:tabLst>
              <a:defRPr/>
            </a:pPr>
            <a:fld id="{2B18EA7E-18C6-4CA2-8032-D7CAAE457BA8}" type="slidenum">
              <a:rPr kumimoji="0" lang="nl-NL" altLang="nl-NL" sz="1300" b="0" i="0" u="none" strike="noStrike" kern="1200" cap="none" spc="0" normalizeH="0" baseline="0" noProof="0" smtClean="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rPr>
              <a:pPr marL="0" marR="0" lvl="0" indent="0" algn="r"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tab pos="411660" algn="l"/>
                  <a:tab pos="823318" algn="l"/>
                  <a:tab pos="1234978" algn="l"/>
                  <a:tab pos="1646637" algn="l"/>
                  <a:tab pos="2058297" algn="l"/>
                  <a:tab pos="2469955" algn="l"/>
                  <a:tab pos="2881615" algn="l"/>
                </a:tabLst>
                <a:defRPr/>
              </a:pPr>
              <a:t>11</a:t>
            </a:fld>
            <a:endParaRPr kumimoji="0" lang="nl-NL" altLang="nl-NL" sz="1300" b="0" i="0" u="none" strike="noStrike" kern="1200" cap="none" spc="0" normalizeH="0" baseline="0" noProof="0">
              <a:ln>
                <a:noFill/>
              </a:ln>
              <a:solidFill>
                <a:srgbClr val="000000"/>
              </a:solidFill>
              <a:effectLst/>
              <a:uLnTx/>
              <a:uFillTx/>
              <a:latin typeface="Times New Roman" panose="02020603050405020304" pitchFamily="18" charset="0"/>
              <a:ea typeface="Microsoft YaHei" panose="020B0503020204020204" pitchFamily="34" charset="-122"/>
              <a:cs typeface="Segoe UI" panose="020B0502040204020203" pitchFamily="34" charset="0"/>
            </a:endParaRPr>
          </a:p>
        </p:txBody>
      </p:sp>
    </p:spTree>
    <p:extLst>
      <p:ext uri="{BB962C8B-B14F-4D97-AF65-F5344CB8AC3E}">
        <p14:creationId xmlns:p14="http://schemas.microsoft.com/office/powerpoint/2010/main" val="2411382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idx="10"/>
          </p:nvPr>
        </p:nvSpPr>
        <p:spPr/>
        <p:txBody>
          <a:bodyPr/>
          <a:lstStyle/>
          <a:p>
            <a:pPr>
              <a:defRPr/>
            </a:pPr>
            <a:fld id="{2B18EA7E-18C6-4CA2-8032-D7CAAE457BA8}" type="slidenum">
              <a:rPr lang="nl-NL" altLang="nl-NL" smtClean="0"/>
              <a:pPr>
                <a:defRPr/>
              </a:pPr>
              <a:t>2</a:t>
            </a:fld>
            <a:endParaRPr lang="nl-NL" altLang="nl-NL"/>
          </a:p>
        </p:txBody>
      </p:sp>
    </p:spTree>
    <p:extLst>
      <p:ext uri="{BB962C8B-B14F-4D97-AF65-F5344CB8AC3E}">
        <p14:creationId xmlns:p14="http://schemas.microsoft.com/office/powerpoint/2010/main" val="454403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p:sp>
      <p:sp>
        <p:nvSpPr>
          <p:cNvPr id="10243" name="Tijdelijke aanduiding voor notities 2"/>
          <p:cNvSpPr>
            <a:spLocks noGrp="1"/>
          </p:cNvSpPr>
          <p:nvPr>
            <p:ph type="body" idx="1"/>
          </p:nvPr>
        </p:nvSpPr>
        <p:spPr>
          <a:noFill/>
          <a:extLst>
            <a:ext uri="{91240B29-F687-4F45-9708-019B960494DF}">
              <a14:hiddenLine xmlns:a14="http://schemas.microsoft.com/office/drawing/2010/main" w="9525">
                <a:solidFill>
                  <a:srgbClr val="3465A4"/>
                </a:solidFill>
                <a:miter lim="800000"/>
                <a:headEnd/>
                <a:tailEnd/>
              </a14:hiddenLine>
            </a:ext>
          </a:extLst>
        </p:spPr>
        <p:txBody>
          <a:bodyPr/>
          <a:lstStyle/>
          <a:p>
            <a:r>
              <a:rPr lang="en-GB" altLang="nl-NL" dirty="0" err="1"/>
              <a:t>Uitleg</a:t>
            </a:r>
            <a:r>
              <a:rPr lang="en-GB" altLang="nl-NL" dirty="0"/>
              <a:t> van de </a:t>
            </a:r>
            <a:r>
              <a:rPr lang="en-GB" altLang="nl-NL" dirty="0" err="1"/>
              <a:t>misconceptie</a:t>
            </a:r>
            <a:r>
              <a:rPr lang="en-GB" altLang="nl-NL" dirty="0"/>
              <a:t>:</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nl-NL" sz="1200" kern="1200" dirty="0">
                <a:solidFill>
                  <a:srgbClr val="000000"/>
                </a:solidFill>
                <a:effectLst/>
                <a:latin typeface="Times New Roman" panose="02020603050405020304" pitchFamily="18" charset="0"/>
                <a:ea typeface="+mn-ea"/>
                <a:cs typeface="+mn-cs"/>
              </a:rPr>
              <a:t>Dit is een </a:t>
            </a:r>
            <a:r>
              <a:rPr lang="nl-NL" sz="1200" kern="1200" dirty="0" err="1">
                <a:solidFill>
                  <a:srgbClr val="000000"/>
                </a:solidFill>
                <a:effectLst/>
                <a:latin typeface="Times New Roman" panose="02020603050405020304" pitchFamily="18" charset="0"/>
                <a:ea typeface="+mn-ea"/>
                <a:cs typeface="+mn-cs"/>
              </a:rPr>
              <a:t>misconceptie</a:t>
            </a:r>
            <a:r>
              <a:rPr lang="nl-NL" sz="1200" kern="1200" dirty="0">
                <a:solidFill>
                  <a:srgbClr val="000000"/>
                </a:solidFill>
                <a:effectLst/>
                <a:latin typeface="Times New Roman" panose="02020603050405020304" pitchFamily="18" charset="0"/>
                <a:ea typeface="+mn-ea"/>
                <a:cs typeface="+mn-cs"/>
              </a:rPr>
              <a:t>, omdat een formatieve toets eigenlijk niet bestaat. Een toets kan een formatieve functie hebben, en soms tegelijkertijd ook een </a:t>
            </a:r>
            <a:r>
              <a:rPr lang="nl-NL" sz="1200" kern="1200" dirty="0" err="1">
                <a:solidFill>
                  <a:srgbClr val="000000"/>
                </a:solidFill>
                <a:effectLst/>
                <a:latin typeface="Times New Roman" panose="02020603050405020304" pitchFamily="18" charset="0"/>
                <a:ea typeface="+mn-ea"/>
                <a:cs typeface="+mn-cs"/>
              </a:rPr>
              <a:t>summatieve</a:t>
            </a:r>
            <a:r>
              <a:rPr lang="nl-NL" sz="1200" kern="1200" dirty="0">
                <a:solidFill>
                  <a:srgbClr val="000000"/>
                </a:solidFill>
                <a:effectLst/>
                <a:latin typeface="Times New Roman" panose="02020603050405020304" pitchFamily="18" charset="0"/>
                <a:ea typeface="+mn-ea"/>
                <a:cs typeface="+mn-cs"/>
              </a:rPr>
              <a:t> functie. De FE-cyclus laat ook zien dat formatief toetsen meer is dan het inzetten van een oefentoets, want daarmee doorloop je niet automatisch alle fasen van de FE-cyclus. Het inzetten van een oefentoets betekent bijvoorbeeld niet automatisch dat leerlingen meer inzicht krijgen in de leerdoelen en succescriteria, of dat leerlingen ook feedback krijgen. Het inzetten van een instrument (bv. een oefentoets, maar ook een rubric of quiz) is een manier om reacties van leerlingen te ontlokken. Dit is echter alleen fase 2 van de FE-cyclus, en daarmee dus niet voldoende om te stellen dat je aan formatief toetsen doet.</a:t>
            </a:r>
            <a:endParaRPr lang="en-US" sz="1200" kern="1200" dirty="0">
              <a:solidFill>
                <a:srgbClr val="000000"/>
              </a:solidFill>
              <a:effectLst/>
              <a:latin typeface="Times New Roman" panose="02020603050405020304" pitchFamily="18" charset="0"/>
              <a:ea typeface="+mn-ea"/>
              <a:cs typeface="+mn-cs"/>
            </a:endParaRPr>
          </a:p>
          <a:p>
            <a:endParaRPr lang="en-GB" altLang="nl-NL" dirty="0"/>
          </a:p>
        </p:txBody>
      </p:sp>
      <p:sp>
        <p:nvSpPr>
          <p:cNvPr id="10244" name="Tijdelijke aanduiding voor dianummer 3"/>
          <p:cNvSpPr>
            <a:spLocks noGrp="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1pPr>
            <a:lvl2pPr>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2pPr>
            <a:lvl3pPr>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3pPr>
            <a:lvl4pPr>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4pPr>
            <a:lvl5pPr>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9pPr>
          </a:lstStyle>
          <a:p>
            <a:fld id="{0DE9A7C8-DD4E-467B-B075-A4CAB8270EAC}" type="slidenum">
              <a:rPr lang="nl-NL" altLang="nl-NL" smtClean="0">
                <a:solidFill>
                  <a:srgbClr val="000000"/>
                </a:solidFill>
                <a:latin typeface="Times New Roman" panose="02020603050405020304" pitchFamily="18" charset="0"/>
              </a:rPr>
              <a:pPr/>
              <a:t>3</a:t>
            </a:fld>
            <a:endParaRPr lang="nl-NL" altLang="nl-NL">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810149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p:cNvSpPr>
            <a:spLocks noGrp="1" noRot="1" noChangeAspect="1" noTextEdit="1"/>
          </p:cNvSpPr>
          <p:nvPr>
            <p:ph type="sldImg"/>
          </p:nvPr>
        </p:nvSpPr>
        <p:spPr/>
      </p:sp>
      <p:sp>
        <p:nvSpPr>
          <p:cNvPr id="10243" name="Tijdelijke aanduiding voor notities 2"/>
          <p:cNvSpPr>
            <a:spLocks noGrp="1"/>
          </p:cNvSpPr>
          <p:nvPr>
            <p:ph type="body" idx="1"/>
          </p:nvPr>
        </p:nvSpPr>
        <p:spPr>
          <a:noFill/>
          <a:extLst>
            <a:ext uri="{91240B29-F687-4F45-9708-019B960494DF}">
              <a14:hiddenLine xmlns:a14="http://schemas.microsoft.com/office/drawing/2010/main" w="9525">
                <a:solidFill>
                  <a:srgbClr val="3465A4"/>
                </a:solidFill>
                <a:miter lim="800000"/>
                <a:headEnd/>
                <a:tailEnd/>
              </a14:hiddenLine>
            </a:ext>
          </a:extLst>
        </p:spPr>
        <p:txBody>
          <a:bodyPr/>
          <a:lstStyle/>
          <a:p>
            <a:r>
              <a:rPr lang="en-GB" altLang="nl-NL" dirty="0" err="1"/>
              <a:t>Uitleg</a:t>
            </a:r>
            <a:r>
              <a:rPr lang="en-GB" altLang="nl-NL" dirty="0"/>
              <a:t> van de </a:t>
            </a:r>
            <a:r>
              <a:rPr lang="en-GB" altLang="nl-NL" dirty="0" err="1"/>
              <a:t>misconceptie</a:t>
            </a:r>
            <a:r>
              <a:rPr lang="en-GB" altLang="nl-NL" dirty="0"/>
              <a:t>:</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anose="02020603050405020304" pitchFamily="18" charset="0"/>
              <a:buNone/>
              <a:tabLst/>
              <a:defRPr/>
            </a:pPr>
            <a:r>
              <a:rPr lang="nl-NL" sz="1200" kern="1200" dirty="0">
                <a:solidFill>
                  <a:srgbClr val="000000"/>
                </a:solidFill>
                <a:effectLst/>
                <a:latin typeface="Times New Roman" panose="02020603050405020304" pitchFamily="18" charset="0"/>
                <a:ea typeface="+mn-ea"/>
                <a:cs typeface="+mn-cs"/>
              </a:rPr>
              <a:t>Natuurlijk is het fijn als leerlingen meer verantwoordelijkheid krijgen over hun leerproces en meer eigenaarschap ervaren in het gehele </a:t>
            </a:r>
            <a:r>
              <a:rPr lang="nl-NL" sz="1200" kern="1200" dirty="0" err="1">
                <a:solidFill>
                  <a:srgbClr val="000000"/>
                </a:solidFill>
                <a:effectLst/>
                <a:latin typeface="Times New Roman" panose="02020603050405020304" pitchFamily="18" charset="0"/>
                <a:ea typeface="+mn-ea"/>
                <a:cs typeface="+mn-cs"/>
              </a:rPr>
              <a:t>toetsproces</a:t>
            </a:r>
            <a:r>
              <a:rPr lang="nl-NL" sz="1200" kern="1200" dirty="0">
                <a:solidFill>
                  <a:srgbClr val="000000"/>
                </a:solidFill>
                <a:effectLst/>
                <a:latin typeface="Times New Roman" panose="02020603050405020304" pitchFamily="18" charset="0"/>
                <a:ea typeface="+mn-ea"/>
                <a:cs typeface="+mn-cs"/>
              </a:rPr>
              <a:t>. En dit is wellicht ook je ultieme doel van het overgaan naar meer formatief toetsen. Dit gebeurt echter niet automatisch, ook niet bij het doorlopen van de FE-cyclus. Het werkt niet om tegen leerlingen te zeggen “ga elkaar maar feedback geven”. Leerlingen hebben hier ondersteuning bij nodig, en als leraar moet je dus bewust activiteiten inzetten om leerlingen te helpen meer verantwoordelijkheid te nemen. De FE-cyclus gaat ook niet voor niets over wat de leraar in de klas doet: als leraar moet je een leeromgeving creëren waarin leerlingen (leren) het formatieve proces te doorlopen. Bij het geven van peer feedback kan het bijvoorbeeld gaan om rubrics of beoordelingscriteria die aangeven waar leerlingen op kunnen letten bij het geven van peer feedback. Formatief toetsen is dus een gedeelde verantwoordelijkheid van leerling en leraar (</a:t>
            </a:r>
            <a:r>
              <a:rPr lang="nl-NL" sz="1200" kern="1200" dirty="0" err="1">
                <a:solidFill>
                  <a:srgbClr val="000000"/>
                </a:solidFill>
                <a:effectLst/>
                <a:latin typeface="Times New Roman" panose="02020603050405020304" pitchFamily="18" charset="0"/>
                <a:ea typeface="+mn-ea"/>
                <a:cs typeface="+mn-cs"/>
              </a:rPr>
              <a:t>Molloy</a:t>
            </a:r>
            <a:r>
              <a:rPr lang="nl-NL" sz="1200" kern="1200" dirty="0">
                <a:solidFill>
                  <a:srgbClr val="000000"/>
                </a:solidFill>
                <a:effectLst/>
                <a:latin typeface="Times New Roman" panose="02020603050405020304" pitchFamily="18" charset="0"/>
                <a:ea typeface="+mn-ea"/>
                <a:cs typeface="+mn-cs"/>
              </a:rPr>
              <a:t> et al., 2019).</a:t>
            </a:r>
            <a:endParaRPr lang="en-US" sz="1200" kern="1200" dirty="0">
              <a:solidFill>
                <a:srgbClr val="000000"/>
              </a:solidFill>
              <a:effectLst/>
              <a:latin typeface="Times New Roman" panose="02020603050405020304" pitchFamily="18" charset="0"/>
              <a:ea typeface="+mn-ea"/>
              <a:cs typeface="+mn-cs"/>
            </a:endParaRPr>
          </a:p>
          <a:p>
            <a:endParaRPr lang="en-GB" altLang="nl-NL" dirty="0"/>
          </a:p>
        </p:txBody>
      </p:sp>
      <p:sp>
        <p:nvSpPr>
          <p:cNvPr id="10244" name="Tijdelijke aanduiding voor dianummer 3"/>
          <p:cNvSpPr>
            <a:spLocks noGrp="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1pPr>
            <a:lvl2pPr>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2pPr>
            <a:lvl3pPr>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3pPr>
            <a:lvl4pPr>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4pPr>
            <a:lvl5pPr>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5pPr>
            <a:lvl6pPr marL="2514600" indent="-228600" defTabSz="449263" eaLnBrk="0" fontAlgn="base" hangingPunct="0">
              <a:spcBef>
                <a:spcPct val="0"/>
              </a:spcBef>
              <a:spcAft>
                <a:spcPct val="0"/>
              </a:spcAft>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6pPr>
            <a:lvl7pPr marL="2971800" indent="-228600" defTabSz="449263" eaLnBrk="0" fontAlgn="base" hangingPunct="0">
              <a:spcBef>
                <a:spcPct val="0"/>
              </a:spcBef>
              <a:spcAft>
                <a:spcPct val="0"/>
              </a:spcAft>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7pPr>
            <a:lvl8pPr marL="3429000" indent="-228600" defTabSz="449263" eaLnBrk="0" fontAlgn="base" hangingPunct="0">
              <a:spcBef>
                <a:spcPct val="0"/>
              </a:spcBef>
              <a:spcAft>
                <a:spcPct val="0"/>
              </a:spcAft>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8pPr>
            <a:lvl9pPr marL="3886200" indent="-228600" defTabSz="449263" eaLnBrk="0" fontAlgn="base" hangingPunct="0">
              <a:spcBef>
                <a:spcPct val="0"/>
              </a:spcBef>
              <a:spcAft>
                <a:spcPct val="0"/>
              </a:spcAft>
              <a:tabLst>
                <a:tab pos="411163" algn="l"/>
                <a:tab pos="822325" algn="l"/>
                <a:tab pos="1233488" algn="l"/>
                <a:tab pos="1646238" algn="l"/>
                <a:tab pos="2057400" algn="l"/>
                <a:tab pos="2468563" algn="l"/>
                <a:tab pos="2881313" algn="l"/>
              </a:tabLst>
              <a:defRPr>
                <a:solidFill>
                  <a:schemeClr val="tx1"/>
                </a:solidFill>
                <a:latin typeface="Arial" panose="020B0604020202020204" pitchFamily="34" charset="0"/>
                <a:ea typeface="Microsoft YaHei" panose="020B0503020204020204" pitchFamily="34" charset="-122"/>
              </a:defRPr>
            </a:lvl9pPr>
          </a:lstStyle>
          <a:p>
            <a:fld id="{0DE9A7C8-DD4E-467B-B075-A4CAB8270EAC}" type="slidenum">
              <a:rPr lang="nl-NL" altLang="nl-NL" smtClean="0">
                <a:solidFill>
                  <a:srgbClr val="000000"/>
                </a:solidFill>
                <a:latin typeface="Times New Roman" panose="02020603050405020304" pitchFamily="18" charset="0"/>
              </a:rPr>
              <a:pPr/>
              <a:t>4</a:t>
            </a:fld>
            <a:endParaRPr lang="nl-NL" altLang="nl-NL">
              <a:solidFill>
                <a:srgbClr val="000000"/>
              </a:solidFill>
              <a:latin typeface="Times New Roman" panose="02020603050405020304" pitchFamily="18" charset="0"/>
            </a:endParaRPr>
          </a:p>
        </p:txBody>
      </p:sp>
    </p:spTree>
    <p:extLst>
      <p:ext uri="{BB962C8B-B14F-4D97-AF65-F5344CB8AC3E}">
        <p14:creationId xmlns:p14="http://schemas.microsoft.com/office/powerpoint/2010/main" val="3839874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idx="10"/>
          </p:nvPr>
        </p:nvSpPr>
        <p:spPr/>
        <p:txBody>
          <a:bodyPr/>
          <a:lstStyle/>
          <a:p>
            <a:pPr>
              <a:defRPr/>
            </a:pPr>
            <a:fld id="{2B18EA7E-18C6-4CA2-8032-D7CAAE457BA8}" type="slidenum">
              <a:rPr lang="nl-NL" altLang="nl-NL" smtClean="0"/>
              <a:pPr>
                <a:defRPr/>
              </a:pPr>
              <a:t>5</a:t>
            </a:fld>
            <a:endParaRPr lang="nl-NL" altLang="nl-NL"/>
          </a:p>
        </p:txBody>
      </p:sp>
    </p:spTree>
    <p:extLst>
      <p:ext uri="{BB962C8B-B14F-4D97-AF65-F5344CB8AC3E}">
        <p14:creationId xmlns:p14="http://schemas.microsoft.com/office/powerpoint/2010/main" val="14698647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a:p>
        </p:txBody>
      </p:sp>
      <p:sp>
        <p:nvSpPr>
          <p:cNvPr id="4" name="Slide Number Placeholder 3"/>
          <p:cNvSpPr>
            <a:spLocks noGrp="1"/>
          </p:cNvSpPr>
          <p:nvPr>
            <p:ph type="sldNum" idx="10"/>
          </p:nvPr>
        </p:nvSpPr>
        <p:spPr/>
        <p:txBody>
          <a:bodyPr/>
          <a:lstStyle/>
          <a:p>
            <a:pPr>
              <a:defRPr/>
            </a:pPr>
            <a:fld id="{2B18EA7E-18C6-4CA2-8032-D7CAAE457BA8}" type="slidenum">
              <a:rPr lang="nl-NL" altLang="nl-NL" smtClean="0"/>
              <a:pPr>
                <a:defRPr/>
              </a:pPr>
              <a:t>6</a:t>
            </a:fld>
            <a:endParaRPr lang="nl-NL" altLang="nl-NL"/>
          </a:p>
        </p:txBody>
      </p:sp>
    </p:spTree>
    <p:extLst>
      <p:ext uri="{BB962C8B-B14F-4D97-AF65-F5344CB8AC3E}">
        <p14:creationId xmlns:p14="http://schemas.microsoft.com/office/powerpoint/2010/main" val="250729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nl-NL" dirty="0"/>
          </a:p>
        </p:txBody>
      </p:sp>
      <p:sp>
        <p:nvSpPr>
          <p:cNvPr id="4" name="Slide Number Placeholder 3"/>
          <p:cNvSpPr>
            <a:spLocks noGrp="1"/>
          </p:cNvSpPr>
          <p:nvPr>
            <p:ph type="sldNum" idx="10"/>
          </p:nvPr>
        </p:nvSpPr>
        <p:spPr/>
        <p:txBody>
          <a:bodyPr/>
          <a:lstStyle/>
          <a:p>
            <a:pPr>
              <a:defRPr/>
            </a:pPr>
            <a:fld id="{2B18EA7E-18C6-4CA2-8032-D7CAAE457BA8}" type="slidenum">
              <a:rPr lang="nl-NL" altLang="nl-NL" smtClean="0"/>
              <a:pPr>
                <a:defRPr/>
              </a:pPr>
              <a:t>7</a:t>
            </a:fld>
            <a:endParaRPr lang="nl-NL" altLang="nl-NL"/>
          </a:p>
        </p:txBody>
      </p:sp>
    </p:spTree>
    <p:extLst>
      <p:ext uri="{BB962C8B-B14F-4D97-AF65-F5344CB8AC3E}">
        <p14:creationId xmlns:p14="http://schemas.microsoft.com/office/powerpoint/2010/main" val="14760826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jdelijke aanduiding voor dia-afbeelding 1"/>
          <p:cNvSpPr>
            <a:spLocks noGrp="1" noRot="1" noChangeAspect="1" noTextEdit="1"/>
          </p:cNvSpPr>
          <p:nvPr>
            <p:ph type="sldImg"/>
          </p:nvPr>
        </p:nvSpPr>
        <p:spPr/>
      </p:sp>
      <p:sp>
        <p:nvSpPr>
          <p:cNvPr id="16387" name="Tijdelijke aanduiding voor notities 2"/>
          <p:cNvSpPr>
            <a:spLocks noGrp="1"/>
          </p:cNvSpPr>
          <p:nvPr>
            <p:ph type="body" idx="1"/>
          </p:nvPr>
        </p:nvSpPr>
        <p:spPr>
          <a:noFill/>
          <a:extLst>
            <a:ext uri="{91240B29-F687-4F45-9708-019B960494DF}">
              <a14:hiddenLine xmlns:a14="http://schemas.microsoft.com/office/drawing/2010/main" w="9525">
                <a:solidFill>
                  <a:srgbClr val="3465A4"/>
                </a:solidFill>
                <a:miter lim="800000"/>
                <a:headEnd/>
                <a:tailEnd/>
              </a14:hiddenLine>
            </a:ext>
          </a:extLst>
        </p:spPr>
        <p:txBody>
          <a:bodyPr/>
          <a:lstStyle/>
          <a:p>
            <a:endParaRPr lang="nl-NL" altLang="nl-NL" baseline="0" dirty="0">
              <a:sym typeface="Wingdings" panose="05000000000000000000" pitchFamily="2" charset="2"/>
            </a:endParaRPr>
          </a:p>
        </p:txBody>
      </p:sp>
      <p:sp>
        <p:nvSpPr>
          <p:cNvPr id="16388" name="Tijdelijke aanduiding voor dianummer 3"/>
          <p:cNvSpPr>
            <a:spLocks noGrp="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11163" algn="l"/>
                <a:tab pos="822325" algn="l"/>
                <a:tab pos="1233488" algn="l"/>
                <a:tab pos="1646238" algn="l"/>
                <a:tab pos="2057400" algn="l"/>
                <a:tab pos="2468563" algn="l"/>
                <a:tab pos="288131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11163" algn="l"/>
                <a:tab pos="822325" algn="l"/>
                <a:tab pos="1233488" algn="l"/>
                <a:tab pos="1646238" algn="l"/>
                <a:tab pos="2057400" algn="l"/>
                <a:tab pos="2468563" algn="l"/>
                <a:tab pos="288131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11163" algn="l"/>
                <a:tab pos="822325" algn="l"/>
                <a:tab pos="1233488" algn="l"/>
                <a:tab pos="1646238" algn="l"/>
                <a:tab pos="2057400" algn="l"/>
                <a:tab pos="2468563" algn="l"/>
                <a:tab pos="288131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11163" algn="l"/>
                <a:tab pos="822325" algn="l"/>
                <a:tab pos="1233488" algn="l"/>
                <a:tab pos="1646238" algn="l"/>
                <a:tab pos="2057400" algn="l"/>
                <a:tab pos="2468563" algn="l"/>
                <a:tab pos="288131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11163" algn="l"/>
                <a:tab pos="822325" algn="l"/>
                <a:tab pos="1233488" algn="l"/>
                <a:tab pos="1646238" algn="l"/>
                <a:tab pos="2057400" algn="l"/>
                <a:tab pos="2468563" algn="l"/>
                <a:tab pos="288131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11163" algn="l"/>
                <a:tab pos="822325" algn="l"/>
                <a:tab pos="1233488" algn="l"/>
                <a:tab pos="1646238" algn="l"/>
                <a:tab pos="2057400" algn="l"/>
                <a:tab pos="2468563" algn="l"/>
                <a:tab pos="288131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11163" algn="l"/>
                <a:tab pos="822325" algn="l"/>
                <a:tab pos="1233488" algn="l"/>
                <a:tab pos="1646238" algn="l"/>
                <a:tab pos="2057400" algn="l"/>
                <a:tab pos="2468563" algn="l"/>
                <a:tab pos="288131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11163" algn="l"/>
                <a:tab pos="822325" algn="l"/>
                <a:tab pos="1233488" algn="l"/>
                <a:tab pos="1646238" algn="l"/>
                <a:tab pos="2057400" algn="l"/>
                <a:tab pos="2468563" algn="l"/>
                <a:tab pos="288131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11163" algn="l"/>
                <a:tab pos="822325" algn="l"/>
                <a:tab pos="1233488" algn="l"/>
                <a:tab pos="1646238" algn="l"/>
                <a:tab pos="2057400" algn="l"/>
                <a:tab pos="2468563" algn="l"/>
                <a:tab pos="2881313" algn="l"/>
              </a:tabLst>
              <a:defRPr sz="1200">
                <a:solidFill>
                  <a:srgbClr val="000000"/>
                </a:solidFill>
                <a:latin typeface="Times New Roman" panose="02020603050405020304" pitchFamily="18" charset="0"/>
              </a:defRPr>
            </a:lvl9pPr>
          </a:lstStyle>
          <a:p>
            <a:pPr>
              <a:spcBef>
                <a:spcPct val="0"/>
              </a:spcBef>
            </a:pPr>
            <a:fld id="{194EE3DB-E15C-4AA2-AC6E-41502A61D0F2}" type="slidenum">
              <a:rPr lang="nl-NL" altLang="nl-NL" sz="1300" smtClean="0"/>
              <a:pPr>
                <a:spcBef>
                  <a:spcPct val="0"/>
                </a:spcBef>
              </a:pPr>
              <a:t>8</a:t>
            </a:fld>
            <a:endParaRPr lang="nl-NL" altLang="nl-NL" sz="1300"/>
          </a:p>
        </p:txBody>
      </p:sp>
    </p:spTree>
    <p:extLst>
      <p:ext uri="{BB962C8B-B14F-4D97-AF65-F5344CB8AC3E}">
        <p14:creationId xmlns:p14="http://schemas.microsoft.com/office/powerpoint/2010/main" val="41888049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jdelijke aanduiding voor dia-afbeelding 1"/>
          <p:cNvSpPr>
            <a:spLocks noGrp="1" noRot="1" noChangeAspect="1" noTextEdit="1"/>
          </p:cNvSpPr>
          <p:nvPr>
            <p:ph type="sldImg"/>
          </p:nvPr>
        </p:nvSpPr>
        <p:spPr/>
      </p:sp>
      <p:sp>
        <p:nvSpPr>
          <p:cNvPr id="16387" name="Tijdelijke aanduiding voor notities 2"/>
          <p:cNvSpPr>
            <a:spLocks noGrp="1"/>
          </p:cNvSpPr>
          <p:nvPr>
            <p:ph type="body" idx="1"/>
          </p:nvPr>
        </p:nvSpPr>
        <p:spPr>
          <a:noFill/>
          <a:extLst>
            <a:ext uri="{91240B29-F687-4F45-9708-019B960494DF}">
              <a14:hiddenLine xmlns:a14="http://schemas.microsoft.com/office/drawing/2010/main" w="9525">
                <a:solidFill>
                  <a:srgbClr val="3465A4"/>
                </a:solidFill>
                <a:miter lim="800000"/>
                <a:headEnd/>
                <a:tailEnd/>
              </a14:hiddenLine>
            </a:ext>
          </a:extLst>
        </p:spPr>
        <p:txBody>
          <a:bodyPr/>
          <a:lstStyle/>
          <a:p>
            <a:endParaRPr lang="nl-NL" altLang="nl-NL" baseline="0" dirty="0">
              <a:sym typeface="Wingdings" panose="05000000000000000000" pitchFamily="2" charset="2"/>
            </a:endParaRPr>
          </a:p>
        </p:txBody>
      </p:sp>
      <p:sp>
        <p:nvSpPr>
          <p:cNvPr id="16388" name="Tijdelijke aanduiding voor dianummer 3"/>
          <p:cNvSpPr>
            <a:spLocks noGrp="1"/>
          </p:cNvSpPr>
          <p:nvPr>
            <p:ph type="sldNum" sz="quarter"/>
          </p:nvPr>
        </p:nvSpPr>
        <p:spPr>
          <a:noFill/>
          <a:extLst>
            <a:ext uri="{91240B29-F687-4F45-9708-019B960494DF}">
              <a14:hiddenLine xmlns:a14="http://schemas.microsoft.com/office/drawing/2010/main" w="9525">
                <a:solidFill>
                  <a:srgbClr val="3465A4"/>
                </a:solidFill>
                <a:round/>
                <a:headEnd/>
                <a:tailEnd/>
              </a14:hiddenLine>
            </a:ext>
          </a:extLst>
        </p:spPr>
        <p:txBody>
          <a:bodyPr/>
          <a:lstStyle>
            <a:lvl1pPr>
              <a:spcBef>
                <a:spcPct val="30000"/>
              </a:spcBef>
              <a:buClr>
                <a:srgbClr val="000000"/>
              </a:buClr>
              <a:buSzPct val="100000"/>
              <a:buFont typeface="Times New Roman" panose="02020603050405020304" pitchFamily="18" charset="0"/>
              <a:tabLst>
                <a:tab pos="411163" algn="l"/>
                <a:tab pos="822325" algn="l"/>
                <a:tab pos="1233488" algn="l"/>
                <a:tab pos="1646238" algn="l"/>
                <a:tab pos="2057400" algn="l"/>
                <a:tab pos="2468563" algn="l"/>
                <a:tab pos="2881313"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11163" algn="l"/>
                <a:tab pos="822325" algn="l"/>
                <a:tab pos="1233488" algn="l"/>
                <a:tab pos="1646238" algn="l"/>
                <a:tab pos="2057400" algn="l"/>
                <a:tab pos="2468563" algn="l"/>
                <a:tab pos="2881313"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11163" algn="l"/>
                <a:tab pos="822325" algn="l"/>
                <a:tab pos="1233488" algn="l"/>
                <a:tab pos="1646238" algn="l"/>
                <a:tab pos="2057400" algn="l"/>
                <a:tab pos="2468563" algn="l"/>
                <a:tab pos="2881313"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11163" algn="l"/>
                <a:tab pos="822325" algn="l"/>
                <a:tab pos="1233488" algn="l"/>
                <a:tab pos="1646238" algn="l"/>
                <a:tab pos="2057400" algn="l"/>
                <a:tab pos="2468563" algn="l"/>
                <a:tab pos="2881313"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11163" algn="l"/>
                <a:tab pos="822325" algn="l"/>
                <a:tab pos="1233488" algn="l"/>
                <a:tab pos="1646238" algn="l"/>
                <a:tab pos="2057400" algn="l"/>
                <a:tab pos="2468563" algn="l"/>
                <a:tab pos="2881313" algn="l"/>
              </a:tabLst>
              <a:defRPr sz="1200">
                <a:solidFill>
                  <a:srgbClr val="000000"/>
                </a:solidFill>
                <a:latin typeface="Times New Roman" panose="02020603050405020304" pitchFamily="18" charset="0"/>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11163" algn="l"/>
                <a:tab pos="822325" algn="l"/>
                <a:tab pos="1233488" algn="l"/>
                <a:tab pos="1646238" algn="l"/>
                <a:tab pos="2057400" algn="l"/>
                <a:tab pos="2468563" algn="l"/>
                <a:tab pos="2881313" algn="l"/>
              </a:tabLst>
              <a:defRPr sz="1200">
                <a:solidFill>
                  <a:srgbClr val="000000"/>
                </a:solidFill>
                <a:latin typeface="Times New Roman" panose="02020603050405020304" pitchFamily="18" charset="0"/>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11163" algn="l"/>
                <a:tab pos="822325" algn="l"/>
                <a:tab pos="1233488" algn="l"/>
                <a:tab pos="1646238" algn="l"/>
                <a:tab pos="2057400" algn="l"/>
                <a:tab pos="2468563" algn="l"/>
                <a:tab pos="2881313" algn="l"/>
              </a:tabLst>
              <a:defRPr sz="1200">
                <a:solidFill>
                  <a:srgbClr val="000000"/>
                </a:solidFill>
                <a:latin typeface="Times New Roman" panose="02020603050405020304" pitchFamily="18" charset="0"/>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11163" algn="l"/>
                <a:tab pos="822325" algn="l"/>
                <a:tab pos="1233488" algn="l"/>
                <a:tab pos="1646238" algn="l"/>
                <a:tab pos="2057400" algn="l"/>
                <a:tab pos="2468563" algn="l"/>
                <a:tab pos="2881313" algn="l"/>
              </a:tabLst>
              <a:defRPr sz="1200">
                <a:solidFill>
                  <a:srgbClr val="000000"/>
                </a:solidFill>
                <a:latin typeface="Times New Roman" panose="02020603050405020304" pitchFamily="18" charset="0"/>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411163" algn="l"/>
                <a:tab pos="822325" algn="l"/>
                <a:tab pos="1233488" algn="l"/>
                <a:tab pos="1646238" algn="l"/>
                <a:tab pos="2057400" algn="l"/>
                <a:tab pos="2468563" algn="l"/>
                <a:tab pos="2881313" algn="l"/>
              </a:tabLst>
              <a:defRPr sz="1200">
                <a:solidFill>
                  <a:srgbClr val="000000"/>
                </a:solidFill>
                <a:latin typeface="Times New Roman" panose="02020603050405020304" pitchFamily="18" charset="0"/>
              </a:defRPr>
            </a:lvl9pPr>
          </a:lstStyle>
          <a:p>
            <a:pPr>
              <a:spcBef>
                <a:spcPct val="0"/>
              </a:spcBef>
            </a:pPr>
            <a:fld id="{194EE3DB-E15C-4AA2-AC6E-41502A61D0F2}" type="slidenum">
              <a:rPr lang="nl-NL" altLang="nl-NL" sz="1300" smtClean="0"/>
              <a:pPr>
                <a:spcBef>
                  <a:spcPct val="0"/>
                </a:spcBef>
              </a:pPr>
              <a:t>9</a:t>
            </a:fld>
            <a:endParaRPr lang="nl-NL" altLang="nl-NL" sz="1300"/>
          </a:p>
        </p:txBody>
      </p:sp>
    </p:spTree>
    <p:extLst>
      <p:ext uri="{BB962C8B-B14F-4D97-AF65-F5344CB8AC3E}">
        <p14:creationId xmlns:p14="http://schemas.microsoft.com/office/powerpoint/2010/main" val="2321682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nl-NL"/>
              <a:t>Klik om de stijl te bewerken</a:t>
            </a:r>
            <a:endParaRPr lang="en-GB"/>
          </a:p>
        </p:txBody>
      </p:sp>
      <p:sp>
        <p:nvSpPr>
          <p:cNvPr id="3" name="Ond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nl-NL" altLang="nl-NL"/>
              <a:t>4-05-18</a:t>
            </a:r>
          </a:p>
        </p:txBody>
      </p:sp>
      <p:sp>
        <p:nvSpPr>
          <p:cNvPr id="5" name="Rectangle 5"/>
          <p:cNvSpPr>
            <a:spLocks noGrp="1" noChangeArrowheads="1"/>
          </p:cNvSpPr>
          <p:nvPr>
            <p:ph type="sldNum" idx="11"/>
          </p:nvPr>
        </p:nvSpPr>
        <p:spPr>
          <a:ln/>
        </p:spPr>
        <p:txBody>
          <a:bodyPr/>
          <a:lstStyle>
            <a:lvl1pPr>
              <a:defRPr/>
            </a:lvl1pPr>
          </a:lstStyle>
          <a:p>
            <a:pPr>
              <a:defRPr/>
            </a:pPr>
            <a:fld id="{0CBE24C6-78AF-4155-9C58-8F05F3538213}" type="slidenum">
              <a:rPr lang="nl-NL" altLang="nl-NL"/>
              <a:pPr>
                <a:defRPr/>
              </a:pPr>
              <a:t>‹nr.›</a:t>
            </a:fld>
            <a:endParaRPr lang="nl-NL" altLang="nl-NL"/>
          </a:p>
        </p:txBody>
      </p:sp>
    </p:spTree>
    <p:extLst>
      <p:ext uri="{BB962C8B-B14F-4D97-AF65-F5344CB8AC3E}">
        <p14:creationId xmlns:p14="http://schemas.microsoft.com/office/powerpoint/2010/main" val="23660029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en-GB"/>
          </a:p>
        </p:txBody>
      </p:sp>
      <p:sp>
        <p:nvSpPr>
          <p:cNvPr id="3" name="Tijdelijke aanduiding voor verticale tekst 2"/>
          <p:cNvSpPr>
            <a:spLocks noGrp="1"/>
          </p:cNvSpPr>
          <p:nvPr>
            <p:ph type="body" orient="vert" idx="1"/>
          </p:nvPr>
        </p:nvSpPr>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nl-NL" altLang="nl-NL"/>
              <a:t>4-05-18</a:t>
            </a:r>
          </a:p>
        </p:txBody>
      </p:sp>
      <p:sp>
        <p:nvSpPr>
          <p:cNvPr id="5" name="Rectangle 5"/>
          <p:cNvSpPr>
            <a:spLocks noGrp="1" noChangeArrowheads="1"/>
          </p:cNvSpPr>
          <p:nvPr>
            <p:ph type="sldNum" idx="11"/>
          </p:nvPr>
        </p:nvSpPr>
        <p:spPr>
          <a:ln/>
        </p:spPr>
        <p:txBody>
          <a:bodyPr/>
          <a:lstStyle>
            <a:lvl1pPr>
              <a:defRPr/>
            </a:lvl1pPr>
          </a:lstStyle>
          <a:p>
            <a:pPr>
              <a:defRPr/>
            </a:pPr>
            <a:fld id="{47013CA8-05C4-4995-9FF9-D6F5DE44F26B}" type="slidenum">
              <a:rPr lang="nl-NL" altLang="nl-NL"/>
              <a:pPr>
                <a:defRPr/>
              </a:pPr>
              <a:t>‹nr.›</a:t>
            </a:fld>
            <a:endParaRPr lang="nl-NL" altLang="nl-NL"/>
          </a:p>
        </p:txBody>
      </p:sp>
    </p:spTree>
    <p:extLst>
      <p:ext uri="{BB962C8B-B14F-4D97-AF65-F5344CB8AC3E}">
        <p14:creationId xmlns:p14="http://schemas.microsoft.com/office/powerpoint/2010/main" val="111115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43675" y="365125"/>
            <a:ext cx="1970088" cy="5810250"/>
          </a:xfrm>
        </p:spPr>
        <p:txBody>
          <a:bodyPr vert="eaVert"/>
          <a:lstStyle/>
          <a:p>
            <a:r>
              <a:rPr lang="nl-NL"/>
              <a:t>Klik om de stijl te bewerken</a:t>
            </a:r>
            <a:endParaRPr lang="en-GB"/>
          </a:p>
        </p:txBody>
      </p:sp>
      <p:sp>
        <p:nvSpPr>
          <p:cNvPr id="3" name="Tijdelijke aanduiding voor verticale tekst 2"/>
          <p:cNvSpPr>
            <a:spLocks noGrp="1"/>
          </p:cNvSpPr>
          <p:nvPr>
            <p:ph type="body" orient="vert" idx="1"/>
          </p:nvPr>
        </p:nvSpPr>
        <p:spPr>
          <a:xfrm>
            <a:off x="628650" y="365125"/>
            <a:ext cx="5762625" cy="5810250"/>
          </a:xfrm>
        </p:spPr>
        <p:txBody>
          <a:bodyPr vert="eaVert"/>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nl-NL" altLang="nl-NL"/>
              <a:t>4-05-18</a:t>
            </a:r>
          </a:p>
        </p:txBody>
      </p:sp>
      <p:sp>
        <p:nvSpPr>
          <p:cNvPr id="5" name="Rectangle 5"/>
          <p:cNvSpPr>
            <a:spLocks noGrp="1" noChangeArrowheads="1"/>
          </p:cNvSpPr>
          <p:nvPr>
            <p:ph type="sldNum" idx="11"/>
          </p:nvPr>
        </p:nvSpPr>
        <p:spPr>
          <a:ln/>
        </p:spPr>
        <p:txBody>
          <a:bodyPr/>
          <a:lstStyle>
            <a:lvl1pPr>
              <a:defRPr/>
            </a:lvl1pPr>
          </a:lstStyle>
          <a:p>
            <a:pPr>
              <a:defRPr/>
            </a:pPr>
            <a:fld id="{9162C5EC-4DFB-4D7A-BFA7-38FD7FC2B6DA}" type="slidenum">
              <a:rPr lang="nl-NL" altLang="nl-NL"/>
              <a:pPr>
                <a:defRPr/>
              </a:pPr>
              <a:t>‹nr.›</a:t>
            </a:fld>
            <a:endParaRPr lang="nl-NL" altLang="nl-NL"/>
          </a:p>
        </p:txBody>
      </p:sp>
    </p:spTree>
    <p:extLst>
      <p:ext uri="{BB962C8B-B14F-4D97-AF65-F5344CB8AC3E}">
        <p14:creationId xmlns:p14="http://schemas.microsoft.com/office/powerpoint/2010/main" val="18231053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en-GB"/>
          </a:p>
        </p:txBody>
      </p:sp>
      <p:sp>
        <p:nvSpPr>
          <p:cNvPr id="3" name="Tijdelijke aanduiding voor inhoud 2"/>
          <p:cNvSpPr>
            <a:spLocks noGrp="1"/>
          </p:cNvSpPr>
          <p:nvPr>
            <p:ph idx="1"/>
          </p:nvPr>
        </p:nvSpPr>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nl-NL" altLang="nl-NL"/>
              <a:t>4-05-18</a:t>
            </a:r>
          </a:p>
        </p:txBody>
      </p:sp>
      <p:sp>
        <p:nvSpPr>
          <p:cNvPr id="5" name="Rectangle 5"/>
          <p:cNvSpPr>
            <a:spLocks noGrp="1" noChangeArrowheads="1"/>
          </p:cNvSpPr>
          <p:nvPr>
            <p:ph type="sldNum" idx="11"/>
          </p:nvPr>
        </p:nvSpPr>
        <p:spPr>
          <a:ln/>
        </p:spPr>
        <p:txBody>
          <a:bodyPr/>
          <a:lstStyle>
            <a:lvl1pPr>
              <a:defRPr/>
            </a:lvl1pPr>
          </a:lstStyle>
          <a:p>
            <a:pPr>
              <a:defRPr/>
            </a:pPr>
            <a:fld id="{668D9658-F0AA-4914-AF7C-315075038775}" type="slidenum">
              <a:rPr lang="nl-NL" altLang="nl-NL"/>
              <a:pPr>
                <a:defRPr/>
              </a:pPr>
              <a:t>‹nr.›</a:t>
            </a:fld>
            <a:endParaRPr lang="nl-NL" altLang="nl-NL"/>
          </a:p>
        </p:txBody>
      </p:sp>
    </p:spTree>
    <p:extLst>
      <p:ext uri="{BB962C8B-B14F-4D97-AF65-F5344CB8AC3E}">
        <p14:creationId xmlns:p14="http://schemas.microsoft.com/office/powerpoint/2010/main" val="1694344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nl-NL"/>
              <a:t>Klik om de stijl te bewerken</a:t>
            </a:r>
            <a:endParaRPr lang="en-GB"/>
          </a:p>
        </p:txBody>
      </p:sp>
      <p:sp>
        <p:nvSpPr>
          <p:cNvPr id="3" name="Tijdelijke aanduiding voor tekst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nl-NL"/>
              <a:t>Tekststijl van het model bewerken</a:t>
            </a:r>
          </a:p>
        </p:txBody>
      </p:sp>
      <p:sp>
        <p:nvSpPr>
          <p:cNvPr id="4" name="Rectangle 3"/>
          <p:cNvSpPr>
            <a:spLocks noGrp="1" noChangeArrowheads="1"/>
          </p:cNvSpPr>
          <p:nvPr>
            <p:ph type="dt" idx="10"/>
          </p:nvPr>
        </p:nvSpPr>
        <p:spPr>
          <a:ln/>
        </p:spPr>
        <p:txBody>
          <a:bodyPr/>
          <a:lstStyle>
            <a:lvl1pPr>
              <a:defRPr/>
            </a:lvl1pPr>
          </a:lstStyle>
          <a:p>
            <a:pPr>
              <a:defRPr/>
            </a:pPr>
            <a:r>
              <a:rPr lang="nl-NL" altLang="nl-NL"/>
              <a:t>4-05-18</a:t>
            </a:r>
          </a:p>
        </p:txBody>
      </p:sp>
      <p:sp>
        <p:nvSpPr>
          <p:cNvPr id="5" name="Rectangle 5"/>
          <p:cNvSpPr>
            <a:spLocks noGrp="1" noChangeArrowheads="1"/>
          </p:cNvSpPr>
          <p:nvPr>
            <p:ph type="sldNum" idx="11"/>
          </p:nvPr>
        </p:nvSpPr>
        <p:spPr>
          <a:ln/>
        </p:spPr>
        <p:txBody>
          <a:bodyPr/>
          <a:lstStyle>
            <a:lvl1pPr>
              <a:defRPr/>
            </a:lvl1pPr>
          </a:lstStyle>
          <a:p>
            <a:pPr>
              <a:defRPr/>
            </a:pPr>
            <a:fld id="{A5C8A754-B920-43F7-B13B-4EE252FD890D}" type="slidenum">
              <a:rPr lang="nl-NL" altLang="nl-NL"/>
              <a:pPr>
                <a:defRPr/>
              </a:pPr>
              <a:t>‹nr.›</a:t>
            </a:fld>
            <a:endParaRPr lang="nl-NL" altLang="nl-NL"/>
          </a:p>
        </p:txBody>
      </p:sp>
    </p:spTree>
    <p:extLst>
      <p:ext uri="{BB962C8B-B14F-4D97-AF65-F5344CB8AC3E}">
        <p14:creationId xmlns:p14="http://schemas.microsoft.com/office/powerpoint/2010/main" val="4082603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en-GB"/>
          </a:p>
        </p:txBody>
      </p:sp>
      <p:sp>
        <p:nvSpPr>
          <p:cNvPr id="3" name="Tijdelijke aanduiding voor inhoud 2"/>
          <p:cNvSpPr>
            <a:spLocks noGrp="1"/>
          </p:cNvSpPr>
          <p:nvPr>
            <p:ph sz="half" idx="1"/>
          </p:nvPr>
        </p:nvSpPr>
        <p:spPr>
          <a:xfrm>
            <a:off x="628650" y="1825625"/>
            <a:ext cx="3865563" cy="434975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inhoud 3"/>
          <p:cNvSpPr>
            <a:spLocks noGrp="1"/>
          </p:cNvSpPr>
          <p:nvPr>
            <p:ph sz="half" idx="2"/>
          </p:nvPr>
        </p:nvSpPr>
        <p:spPr>
          <a:xfrm>
            <a:off x="4646613" y="1825625"/>
            <a:ext cx="3867150" cy="434975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nl-NL" altLang="nl-NL"/>
              <a:t>4-05-18</a:t>
            </a:r>
          </a:p>
        </p:txBody>
      </p:sp>
      <p:sp>
        <p:nvSpPr>
          <p:cNvPr id="6" name="Rectangle 5"/>
          <p:cNvSpPr>
            <a:spLocks noGrp="1" noChangeArrowheads="1"/>
          </p:cNvSpPr>
          <p:nvPr>
            <p:ph type="sldNum" idx="11"/>
          </p:nvPr>
        </p:nvSpPr>
        <p:spPr>
          <a:ln/>
        </p:spPr>
        <p:txBody>
          <a:bodyPr/>
          <a:lstStyle>
            <a:lvl1pPr>
              <a:defRPr/>
            </a:lvl1pPr>
          </a:lstStyle>
          <a:p>
            <a:pPr>
              <a:defRPr/>
            </a:pPr>
            <a:fld id="{EEB185A1-47DE-47D0-A82B-E8F34A3449D8}" type="slidenum">
              <a:rPr lang="nl-NL" altLang="nl-NL"/>
              <a:pPr>
                <a:defRPr/>
              </a:pPr>
              <a:t>‹nr.›</a:t>
            </a:fld>
            <a:endParaRPr lang="nl-NL" altLang="nl-NL"/>
          </a:p>
        </p:txBody>
      </p:sp>
    </p:spTree>
    <p:extLst>
      <p:ext uri="{BB962C8B-B14F-4D97-AF65-F5344CB8AC3E}">
        <p14:creationId xmlns:p14="http://schemas.microsoft.com/office/powerpoint/2010/main" val="1555287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nl-NL"/>
              <a:t>Klik om de stijl te bewerken</a:t>
            </a:r>
            <a:endParaRPr lang="en-GB"/>
          </a:p>
        </p:txBody>
      </p:sp>
      <p:sp>
        <p:nvSpPr>
          <p:cNvPr id="3" name="Tijdelijke aanduiding voor teks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630238" y="2505075"/>
            <a:ext cx="3868737"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5" name="Tijdelijke aanduiding voor teks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4629150" y="2505075"/>
            <a:ext cx="3887788" cy="368458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7" name="Rectangle 3"/>
          <p:cNvSpPr>
            <a:spLocks noGrp="1" noChangeArrowheads="1"/>
          </p:cNvSpPr>
          <p:nvPr>
            <p:ph type="dt" idx="10"/>
          </p:nvPr>
        </p:nvSpPr>
        <p:spPr>
          <a:ln/>
        </p:spPr>
        <p:txBody>
          <a:bodyPr/>
          <a:lstStyle>
            <a:lvl1pPr>
              <a:defRPr/>
            </a:lvl1pPr>
          </a:lstStyle>
          <a:p>
            <a:pPr>
              <a:defRPr/>
            </a:pPr>
            <a:r>
              <a:rPr lang="nl-NL" altLang="nl-NL"/>
              <a:t>4-05-18</a:t>
            </a:r>
          </a:p>
        </p:txBody>
      </p:sp>
      <p:sp>
        <p:nvSpPr>
          <p:cNvPr id="8" name="Rectangle 5"/>
          <p:cNvSpPr>
            <a:spLocks noGrp="1" noChangeArrowheads="1"/>
          </p:cNvSpPr>
          <p:nvPr>
            <p:ph type="sldNum" idx="11"/>
          </p:nvPr>
        </p:nvSpPr>
        <p:spPr>
          <a:ln/>
        </p:spPr>
        <p:txBody>
          <a:bodyPr/>
          <a:lstStyle>
            <a:lvl1pPr>
              <a:defRPr/>
            </a:lvl1pPr>
          </a:lstStyle>
          <a:p>
            <a:pPr>
              <a:defRPr/>
            </a:pPr>
            <a:fld id="{2B6622E2-A169-46DA-9E9E-665EAC543DAC}" type="slidenum">
              <a:rPr lang="nl-NL" altLang="nl-NL"/>
              <a:pPr>
                <a:defRPr/>
              </a:pPr>
              <a:t>‹nr.›</a:t>
            </a:fld>
            <a:endParaRPr lang="nl-NL" altLang="nl-NL"/>
          </a:p>
        </p:txBody>
      </p:sp>
    </p:spTree>
    <p:extLst>
      <p:ext uri="{BB962C8B-B14F-4D97-AF65-F5344CB8AC3E}">
        <p14:creationId xmlns:p14="http://schemas.microsoft.com/office/powerpoint/2010/main" val="1209388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nl-NL" altLang="nl-NL"/>
              <a:t>4-05-18</a:t>
            </a:r>
          </a:p>
        </p:txBody>
      </p:sp>
      <p:sp>
        <p:nvSpPr>
          <p:cNvPr id="4" name="Rectangle 5"/>
          <p:cNvSpPr>
            <a:spLocks noGrp="1" noChangeArrowheads="1"/>
          </p:cNvSpPr>
          <p:nvPr>
            <p:ph type="sldNum" idx="11"/>
          </p:nvPr>
        </p:nvSpPr>
        <p:spPr>
          <a:ln/>
        </p:spPr>
        <p:txBody>
          <a:bodyPr/>
          <a:lstStyle>
            <a:lvl1pPr>
              <a:defRPr/>
            </a:lvl1pPr>
          </a:lstStyle>
          <a:p>
            <a:pPr>
              <a:defRPr/>
            </a:pPr>
            <a:fld id="{6AF2AC7E-167D-4F26-B142-26D077D5D306}" type="slidenum">
              <a:rPr lang="nl-NL" altLang="nl-NL"/>
              <a:pPr>
                <a:defRPr/>
              </a:pPr>
              <a:t>‹nr.›</a:t>
            </a:fld>
            <a:endParaRPr lang="nl-NL" altLang="nl-NL"/>
          </a:p>
        </p:txBody>
      </p:sp>
    </p:spTree>
    <p:extLst>
      <p:ext uri="{BB962C8B-B14F-4D97-AF65-F5344CB8AC3E}">
        <p14:creationId xmlns:p14="http://schemas.microsoft.com/office/powerpoint/2010/main" val="3887005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nl-NL" altLang="nl-NL"/>
              <a:t>4-05-18</a:t>
            </a:r>
          </a:p>
        </p:txBody>
      </p:sp>
      <p:sp>
        <p:nvSpPr>
          <p:cNvPr id="3" name="Rectangle 5"/>
          <p:cNvSpPr>
            <a:spLocks noGrp="1" noChangeArrowheads="1"/>
          </p:cNvSpPr>
          <p:nvPr>
            <p:ph type="sldNum" idx="11"/>
          </p:nvPr>
        </p:nvSpPr>
        <p:spPr>
          <a:ln/>
        </p:spPr>
        <p:txBody>
          <a:bodyPr/>
          <a:lstStyle>
            <a:lvl1pPr>
              <a:defRPr/>
            </a:lvl1pPr>
          </a:lstStyle>
          <a:p>
            <a:pPr>
              <a:defRPr/>
            </a:pPr>
            <a:fld id="{06EF910E-6497-4D1A-8EF6-BEBB7800A6CA}" type="slidenum">
              <a:rPr lang="nl-NL" altLang="nl-NL"/>
              <a:pPr>
                <a:defRPr/>
              </a:pPr>
              <a:t>‹nr.›</a:t>
            </a:fld>
            <a:endParaRPr lang="nl-NL" altLang="nl-NL"/>
          </a:p>
        </p:txBody>
      </p:sp>
    </p:spTree>
    <p:extLst>
      <p:ext uri="{BB962C8B-B14F-4D97-AF65-F5344CB8AC3E}">
        <p14:creationId xmlns:p14="http://schemas.microsoft.com/office/powerpoint/2010/main" val="22672796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nl-NL"/>
              <a:t>Klik om de stijl te bewerken</a:t>
            </a:r>
            <a:endParaRPr lang="en-GB"/>
          </a:p>
        </p:txBody>
      </p:sp>
      <p:sp>
        <p:nvSpPr>
          <p:cNvPr id="3" name="Tijdelijke aanduiding voor inhoud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teks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Rectangle 3"/>
          <p:cNvSpPr>
            <a:spLocks noGrp="1" noChangeArrowheads="1"/>
          </p:cNvSpPr>
          <p:nvPr>
            <p:ph type="dt" idx="10"/>
          </p:nvPr>
        </p:nvSpPr>
        <p:spPr>
          <a:ln/>
        </p:spPr>
        <p:txBody>
          <a:bodyPr/>
          <a:lstStyle>
            <a:lvl1pPr>
              <a:defRPr/>
            </a:lvl1pPr>
          </a:lstStyle>
          <a:p>
            <a:pPr>
              <a:defRPr/>
            </a:pPr>
            <a:r>
              <a:rPr lang="nl-NL" altLang="nl-NL"/>
              <a:t>4-05-18</a:t>
            </a:r>
          </a:p>
        </p:txBody>
      </p:sp>
      <p:sp>
        <p:nvSpPr>
          <p:cNvPr id="6" name="Rectangle 5"/>
          <p:cNvSpPr>
            <a:spLocks noGrp="1" noChangeArrowheads="1"/>
          </p:cNvSpPr>
          <p:nvPr>
            <p:ph type="sldNum" idx="11"/>
          </p:nvPr>
        </p:nvSpPr>
        <p:spPr>
          <a:ln/>
        </p:spPr>
        <p:txBody>
          <a:bodyPr/>
          <a:lstStyle>
            <a:lvl1pPr>
              <a:defRPr/>
            </a:lvl1pPr>
          </a:lstStyle>
          <a:p>
            <a:pPr>
              <a:defRPr/>
            </a:pPr>
            <a:fld id="{ABEEAA50-A12A-4670-AF9F-88C78CA80037}" type="slidenum">
              <a:rPr lang="nl-NL" altLang="nl-NL"/>
              <a:pPr>
                <a:defRPr/>
              </a:pPr>
              <a:t>‹nr.›</a:t>
            </a:fld>
            <a:endParaRPr lang="nl-NL" altLang="nl-NL"/>
          </a:p>
        </p:txBody>
      </p:sp>
    </p:spTree>
    <p:extLst>
      <p:ext uri="{BB962C8B-B14F-4D97-AF65-F5344CB8AC3E}">
        <p14:creationId xmlns:p14="http://schemas.microsoft.com/office/powerpoint/2010/main" val="29873494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nl-NL"/>
              <a:t>Klik om de stijl te bewerken</a:t>
            </a:r>
            <a:endParaRPr lang="en-GB"/>
          </a:p>
        </p:txBody>
      </p:sp>
      <p:sp>
        <p:nvSpPr>
          <p:cNvPr id="3" name="Tijdelijke aanduiding voor afbeelding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ijdelijke aanduiding voor teks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5" name="Rectangle 3"/>
          <p:cNvSpPr>
            <a:spLocks noGrp="1" noChangeArrowheads="1"/>
          </p:cNvSpPr>
          <p:nvPr>
            <p:ph type="dt" idx="10"/>
          </p:nvPr>
        </p:nvSpPr>
        <p:spPr>
          <a:ln/>
        </p:spPr>
        <p:txBody>
          <a:bodyPr/>
          <a:lstStyle>
            <a:lvl1pPr>
              <a:defRPr/>
            </a:lvl1pPr>
          </a:lstStyle>
          <a:p>
            <a:pPr>
              <a:defRPr/>
            </a:pPr>
            <a:r>
              <a:rPr lang="nl-NL" altLang="nl-NL"/>
              <a:t>4-05-18</a:t>
            </a:r>
          </a:p>
        </p:txBody>
      </p:sp>
      <p:sp>
        <p:nvSpPr>
          <p:cNvPr id="6" name="Rectangle 5"/>
          <p:cNvSpPr>
            <a:spLocks noGrp="1" noChangeArrowheads="1"/>
          </p:cNvSpPr>
          <p:nvPr>
            <p:ph type="sldNum" idx="11"/>
          </p:nvPr>
        </p:nvSpPr>
        <p:spPr>
          <a:ln/>
        </p:spPr>
        <p:txBody>
          <a:bodyPr/>
          <a:lstStyle>
            <a:lvl1pPr>
              <a:defRPr/>
            </a:lvl1pPr>
          </a:lstStyle>
          <a:p>
            <a:pPr>
              <a:defRPr/>
            </a:pPr>
            <a:fld id="{43E86433-B3F9-4F6D-A62D-255F922F645F}" type="slidenum">
              <a:rPr lang="nl-NL" altLang="nl-NL"/>
              <a:pPr>
                <a:defRPr/>
              </a:pPr>
              <a:t>‹nr.›</a:t>
            </a:fld>
            <a:endParaRPr lang="nl-NL" altLang="nl-NL"/>
          </a:p>
        </p:txBody>
      </p:sp>
    </p:spTree>
    <p:extLst>
      <p:ext uri="{BB962C8B-B14F-4D97-AF65-F5344CB8AC3E}">
        <p14:creationId xmlns:p14="http://schemas.microsoft.com/office/powerpoint/2010/main" val="2228295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28650" y="365125"/>
            <a:ext cx="7885113" cy="1323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nl-NL"/>
              <a:t>Klik om stijl te bewerken</a:t>
            </a:r>
          </a:p>
        </p:txBody>
      </p:sp>
      <p:sp>
        <p:nvSpPr>
          <p:cNvPr id="2051" name="Rectangle 2"/>
          <p:cNvSpPr>
            <a:spLocks noGrp="1" noChangeArrowheads="1"/>
          </p:cNvSpPr>
          <p:nvPr>
            <p:ph type="body" idx="1"/>
          </p:nvPr>
        </p:nvSpPr>
        <p:spPr bwMode="auto">
          <a:xfrm>
            <a:off x="628650" y="1825625"/>
            <a:ext cx="7885113" cy="4349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nl-NL"/>
              <a:t>Tekststijl van het model bewerken</a:t>
            </a:r>
          </a:p>
          <a:p>
            <a:pPr lvl="1"/>
            <a:r>
              <a:rPr lang="en-GB" altLang="nl-NL"/>
              <a:t>Tweede niveau</a:t>
            </a:r>
          </a:p>
          <a:p>
            <a:pPr lvl="2"/>
            <a:r>
              <a:rPr lang="en-GB" altLang="nl-NL"/>
              <a:t>Derde niveau</a:t>
            </a:r>
          </a:p>
          <a:p>
            <a:pPr lvl="3"/>
            <a:r>
              <a:rPr lang="en-GB" altLang="nl-NL"/>
              <a:t>Vierde niveau</a:t>
            </a:r>
          </a:p>
          <a:p>
            <a:pPr lvl="4"/>
            <a:r>
              <a:rPr lang="en-GB" altLang="nl-NL"/>
              <a:t>Vijfde niveau</a:t>
            </a:r>
          </a:p>
        </p:txBody>
      </p:sp>
      <p:sp>
        <p:nvSpPr>
          <p:cNvPr id="2" name="Rectangle 3"/>
          <p:cNvSpPr>
            <a:spLocks noGrp="1" noChangeArrowheads="1"/>
          </p:cNvSpPr>
          <p:nvPr>
            <p:ph type="dt"/>
          </p:nvPr>
        </p:nvSpPr>
        <p:spPr bwMode="auto">
          <a:xfrm>
            <a:off x="628650" y="6356350"/>
            <a:ext cx="2055813"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eaLnBrk="1" hangingPunct="1">
              <a:lnSpc>
                <a:spcPct val="100000"/>
              </a:lnSpc>
              <a:buClr>
                <a:srgbClr val="000000"/>
              </a:buClr>
              <a:buSzPct val="100000"/>
              <a:buFont typeface="Times New Roman" panose="02020603050405020304" pitchFamily="18" charset="0"/>
              <a:buNone/>
              <a:tabLst>
                <a:tab pos="449263" algn="l"/>
                <a:tab pos="898525" algn="l"/>
                <a:tab pos="1347788" algn="l"/>
                <a:tab pos="1797050" algn="l"/>
              </a:tabLst>
              <a:defRPr sz="1200">
                <a:solidFill>
                  <a:srgbClr val="8B8B8B"/>
                </a:solidFill>
                <a:latin typeface="+mn-lt"/>
                <a:cs typeface="Segoe UI" panose="020B0502040204020203" pitchFamily="34" charset="0"/>
              </a:defRPr>
            </a:lvl1pPr>
          </a:lstStyle>
          <a:p>
            <a:pPr>
              <a:defRPr/>
            </a:pPr>
            <a:r>
              <a:rPr lang="nl-NL" altLang="nl-NL"/>
              <a:t>4-05-18</a:t>
            </a:r>
          </a:p>
        </p:txBody>
      </p:sp>
      <p:sp>
        <p:nvSpPr>
          <p:cNvPr id="2053" name="Text Box 4"/>
          <p:cNvSpPr txBox="1">
            <a:spLocks noChangeArrowheads="1"/>
          </p:cNvSpPr>
          <p:nvPr/>
        </p:nvSpPr>
        <p:spPr bwMode="auto">
          <a:xfrm>
            <a:off x="3028950" y="6356350"/>
            <a:ext cx="30861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eaLnBrk="1">
              <a:lnSpc>
                <a:spcPct val="93000"/>
              </a:lnSpc>
              <a:buClr>
                <a:srgbClr val="000000"/>
              </a:buClr>
              <a:buSzPct val="100000"/>
              <a:buFont typeface="Times New Roman" panose="02020603050405020304" pitchFamily="18" charset="0"/>
              <a:buNone/>
            </a:pPr>
            <a:endParaRPr lang="nl-NL" altLang="nl-NL"/>
          </a:p>
        </p:txBody>
      </p:sp>
      <p:sp>
        <p:nvSpPr>
          <p:cNvPr id="3" name="Rectangle 5"/>
          <p:cNvSpPr>
            <a:spLocks noGrp="1" noChangeArrowheads="1"/>
          </p:cNvSpPr>
          <p:nvPr>
            <p:ph type="sldNum"/>
          </p:nvPr>
        </p:nvSpPr>
        <p:spPr bwMode="auto">
          <a:xfrm>
            <a:off x="6457950" y="6356350"/>
            <a:ext cx="2055813" cy="363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r" eaLnBrk="1" hangingPunct="1">
              <a:lnSpc>
                <a:spcPct val="100000"/>
              </a:lnSpc>
              <a:buClr>
                <a:srgbClr val="000000"/>
              </a:buClr>
              <a:buSzPct val="100000"/>
              <a:buFont typeface="Times New Roman" panose="02020603050405020304" pitchFamily="18" charset="0"/>
              <a:buNone/>
              <a:tabLst>
                <a:tab pos="449263" algn="l"/>
                <a:tab pos="898525" algn="l"/>
                <a:tab pos="1347788" algn="l"/>
                <a:tab pos="1797050" algn="l"/>
              </a:tabLst>
              <a:defRPr sz="1200">
                <a:solidFill>
                  <a:srgbClr val="8B8B8B"/>
                </a:solidFill>
                <a:latin typeface="+mn-lt"/>
                <a:cs typeface="Segoe UI" panose="020B0502040204020203" pitchFamily="34" charset="0"/>
              </a:defRPr>
            </a:lvl1pPr>
          </a:lstStyle>
          <a:p>
            <a:pPr>
              <a:defRPr/>
            </a:pPr>
            <a:fld id="{E2803254-D790-4D05-ADD5-C4B856DBB1F8}" type="slidenum">
              <a:rPr lang="nl-NL" altLang="nl-NL"/>
              <a:pPr>
                <a:defRPr/>
              </a:pPr>
              <a:t>‹nr.›</a:t>
            </a:fld>
            <a:endParaRPr lang="nl-NL" altLang="nl-NL"/>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sldNum="0" hdr="0" ftr="0"/>
  <p:txStyles>
    <p:titleStyle>
      <a:lvl1pPr algn="l" defTabSz="449263" rtl="0" eaLnBrk="0" fontAlgn="base" hangingPunct="0">
        <a:lnSpc>
          <a:spcPct val="83000"/>
        </a:lnSpc>
        <a:spcBef>
          <a:spcPct val="0"/>
        </a:spcBef>
        <a:spcAft>
          <a:spcPct val="0"/>
        </a:spcAft>
        <a:buClr>
          <a:srgbClr val="000000"/>
        </a:buClr>
        <a:buSzPct val="100000"/>
        <a:buFont typeface="Times New Roman" panose="02020603050405020304" pitchFamily="18" charset="0"/>
        <a:defRPr kern="1200">
          <a:solidFill>
            <a:srgbClr val="000000"/>
          </a:solidFill>
          <a:latin typeface="+mj-lt"/>
          <a:ea typeface="+mj-ea"/>
          <a:cs typeface="+mj-cs"/>
        </a:defRPr>
      </a:lvl1pPr>
      <a:lvl2pPr algn="l" defTabSz="449263" rtl="0" eaLnBrk="0" fontAlgn="base" hangingPunct="0">
        <a:lnSpc>
          <a:spcPct val="83000"/>
        </a:lnSpc>
        <a:spcBef>
          <a:spcPct val="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2pPr>
      <a:lvl3pPr algn="l" defTabSz="449263" rtl="0" eaLnBrk="0" fontAlgn="base" hangingPunct="0">
        <a:lnSpc>
          <a:spcPct val="83000"/>
        </a:lnSpc>
        <a:spcBef>
          <a:spcPct val="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3pPr>
      <a:lvl4pPr algn="l" defTabSz="449263" rtl="0" eaLnBrk="0" fontAlgn="base" hangingPunct="0">
        <a:lnSpc>
          <a:spcPct val="83000"/>
        </a:lnSpc>
        <a:spcBef>
          <a:spcPct val="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4pPr>
      <a:lvl5pPr algn="l" defTabSz="449263" rtl="0" eaLnBrk="0" fontAlgn="base" hangingPunct="0">
        <a:lnSpc>
          <a:spcPct val="83000"/>
        </a:lnSpc>
        <a:spcBef>
          <a:spcPct val="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5pPr>
      <a:lvl6pPr marL="2514600" indent="-228600" algn="l" defTabSz="449263" rtl="0" fontAlgn="base">
        <a:lnSpc>
          <a:spcPct val="83000"/>
        </a:lnSpc>
        <a:spcBef>
          <a:spcPct val="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6pPr>
      <a:lvl7pPr marL="2971800" indent="-228600" algn="l" defTabSz="449263" rtl="0" fontAlgn="base">
        <a:lnSpc>
          <a:spcPct val="83000"/>
        </a:lnSpc>
        <a:spcBef>
          <a:spcPct val="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7pPr>
      <a:lvl8pPr marL="3429000" indent="-228600" algn="l" defTabSz="449263" rtl="0" fontAlgn="base">
        <a:lnSpc>
          <a:spcPct val="83000"/>
        </a:lnSpc>
        <a:spcBef>
          <a:spcPct val="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8pPr>
      <a:lvl9pPr marL="3886200" indent="-228600" algn="l" defTabSz="449263" rtl="0" fontAlgn="base">
        <a:lnSpc>
          <a:spcPct val="83000"/>
        </a:lnSpc>
        <a:spcBef>
          <a:spcPct val="0"/>
        </a:spcBef>
        <a:spcAft>
          <a:spcPct val="0"/>
        </a:spcAft>
        <a:buClr>
          <a:srgbClr val="000000"/>
        </a:buClr>
        <a:buSzPct val="100000"/>
        <a:buFont typeface="Times New Roman" panose="02020603050405020304" pitchFamily="18" charset="0"/>
        <a:defRPr>
          <a:solidFill>
            <a:srgbClr val="000000"/>
          </a:solidFill>
          <a:latin typeface="Calibri" panose="020F0502020204030204" pitchFamily="34" charset="0"/>
          <a:ea typeface="Microsoft YaHei" panose="020B0503020204020204" pitchFamily="34" charset="-122"/>
        </a:defRPr>
      </a:lvl9pPr>
    </p:titleStyle>
    <p:bodyStyle>
      <a:lvl1pPr marL="342900" indent="-342900" algn="l" defTabSz="449263" rtl="0" eaLnBrk="0" fontAlgn="base" hangingPunct="0">
        <a:lnSpc>
          <a:spcPct val="75000"/>
        </a:lnSpc>
        <a:spcBef>
          <a:spcPts val="1425"/>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1pPr>
      <a:lvl2pPr marL="742950" indent="-285750" algn="l" defTabSz="449263" rtl="0" eaLnBrk="0" fontAlgn="base" hangingPunct="0">
        <a:lnSpc>
          <a:spcPct val="75000"/>
        </a:lnSpc>
        <a:spcBef>
          <a:spcPts val="1138"/>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2pPr>
      <a:lvl3pPr marL="1143000" indent="-228600" algn="l" defTabSz="449263" rtl="0" eaLnBrk="0" fontAlgn="base" hangingPunct="0">
        <a:lnSpc>
          <a:spcPct val="75000"/>
        </a:lnSpc>
        <a:spcBef>
          <a:spcPts val="850"/>
        </a:spcBef>
        <a:spcAft>
          <a:spcPct val="0"/>
        </a:spcAft>
        <a:buClr>
          <a:srgbClr val="000000"/>
        </a:buClr>
        <a:buSzPct val="100000"/>
        <a:buFont typeface="Times New Roman" panose="02020603050405020304" pitchFamily="18" charset="0"/>
        <a:defRPr kern="1200">
          <a:solidFill>
            <a:srgbClr val="000000"/>
          </a:solidFill>
          <a:latin typeface="+mn-lt"/>
          <a:ea typeface="+mn-ea"/>
          <a:cs typeface="+mn-cs"/>
        </a:defRPr>
      </a:lvl3pPr>
      <a:lvl4pPr marL="1600200" indent="-228600" algn="l" defTabSz="449263" rtl="0" eaLnBrk="0" fontAlgn="base" hangingPunct="0">
        <a:lnSpc>
          <a:spcPct val="75000"/>
        </a:lnSpc>
        <a:spcBef>
          <a:spcPts val="575"/>
        </a:spcBef>
        <a:spcAft>
          <a:spcPct val="0"/>
        </a:spcAft>
        <a:buClr>
          <a:srgbClr val="000000"/>
        </a:buClr>
        <a:buSzPct val="100000"/>
        <a:buFont typeface="Times New Roman" panose="02020603050405020304" pitchFamily="18" charset="0"/>
        <a:defRPr kern="1200">
          <a:solidFill>
            <a:srgbClr val="000000"/>
          </a:solidFill>
          <a:latin typeface="+mn-lt"/>
          <a:ea typeface="+mn-ea"/>
          <a:cs typeface="+mn-cs"/>
        </a:defRPr>
      </a:lvl4pPr>
      <a:lvl5pPr marL="2057400" indent="-228600" algn="l" defTabSz="449263" rtl="0" eaLnBrk="0" fontAlgn="base" hangingPunct="0">
        <a:lnSpc>
          <a:spcPct val="75000"/>
        </a:lnSpc>
        <a:spcBef>
          <a:spcPts val="288"/>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innovationforsocialchange.org/metodologias-para-la-innovacion-social-el-world-cafe/"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creativecommons.org/licenses/by-nc-nd/3.0/" TargetMode="External"/><Relationship Id="rId4" Type="http://schemas.openxmlformats.org/officeDocument/2006/relationships/hyperlink" Target="https://sarahstorm.wordpress.com/2011/12/page/2/"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hyperlink" Target="https://creativecommons.org/licenses/by-sa/3.0/" TargetMode="External"/><Relationship Id="rId4" Type="http://schemas.openxmlformats.org/officeDocument/2006/relationships/hyperlink" Target="http://www.flickr.com/photos/alanstanton/6061830410/"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1"/>
          <p:cNvSpPr txBox="1">
            <a:spLocks noChangeArrowheads="1"/>
          </p:cNvSpPr>
          <p:nvPr/>
        </p:nvSpPr>
        <p:spPr bwMode="auto">
          <a:xfrm>
            <a:off x="628650" y="546100"/>
            <a:ext cx="7886700" cy="1325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nSpc>
                <a:spcPct val="75000"/>
              </a:lnSpc>
              <a:spcBef>
                <a:spcPts val="142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1pPr>
            <a:lvl2pPr>
              <a:lnSpc>
                <a:spcPct val="75000"/>
              </a:lnSpc>
              <a:spcBef>
                <a:spcPts val="1138"/>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2pPr>
            <a:lvl3pPr>
              <a:lnSpc>
                <a:spcPct val="75000"/>
              </a:lnSpc>
              <a:spcBef>
                <a:spcPts val="8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lnSpc>
                <a:spcPct val="75000"/>
              </a:lnSpc>
              <a:spcBef>
                <a:spcPts val="5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lnSpc>
                <a:spcPct val="75000"/>
              </a:lnSpc>
              <a:spcBef>
                <a:spcPts val="288"/>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75000"/>
              </a:lnSpc>
              <a:spcBef>
                <a:spcPts val="288"/>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75000"/>
              </a:lnSpc>
              <a:spcBef>
                <a:spcPts val="288"/>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75000"/>
              </a:lnSpc>
              <a:spcBef>
                <a:spcPts val="288"/>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75000"/>
              </a:lnSpc>
              <a:spcBef>
                <a:spcPts val="288"/>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lnSpc>
                <a:spcPct val="83000"/>
              </a:lnSpc>
              <a:spcBef>
                <a:spcPct val="0"/>
              </a:spcBef>
              <a:buClrTx/>
              <a:buFontTx/>
              <a:buNone/>
            </a:pPr>
            <a:endParaRPr lang="nl-NL" altLang="nl-NL" sz="3400" dirty="0"/>
          </a:p>
        </p:txBody>
      </p:sp>
      <p:sp>
        <p:nvSpPr>
          <p:cNvPr id="2" name="Tekstvak 1"/>
          <p:cNvSpPr txBox="1"/>
          <p:nvPr/>
        </p:nvSpPr>
        <p:spPr>
          <a:xfrm>
            <a:off x="360362" y="1628800"/>
            <a:ext cx="8604126" cy="2585323"/>
          </a:xfrm>
          <a:prstGeom prst="rect">
            <a:avLst/>
          </a:prstGeom>
          <a:noFill/>
        </p:spPr>
        <p:txBody>
          <a:bodyPr wrap="square">
            <a:spAutoFit/>
          </a:bodyPr>
          <a:lstStyle/>
          <a:p>
            <a:pPr algn="ctr"/>
            <a:r>
              <a:rPr lang="en-GB" sz="2400" b="1" dirty="0" err="1"/>
              <a:t>Formatief</a:t>
            </a:r>
            <a:r>
              <a:rPr lang="en-GB" sz="2400" b="1" dirty="0"/>
              <a:t> </a:t>
            </a:r>
            <a:r>
              <a:rPr lang="en-GB" sz="2400" b="1" dirty="0" err="1"/>
              <a:t>evalueren</a:t>
            </a:r>
            <a:endParaRPr lang="en-GB" sz="2400" b="1" dirty="0"/>
          </a:p>
          <a:p>
            <a:pPr algn="ctr"/>
            <a:r>
              <a:rPr lang="en-GB" sz="2400" b="1" dirty="0"/>
              <a:t> </a:t>
            </a:r>
            <a:r>
              <a:rPr lang="en-GB" sz="2400" dirty="0"/>
              <a:t> </a:t>
            </a:r>
            <a:r>
              <a:rPr lang="en-US" sz="2400" dirty="0"/>
              <a:t>​</a:t>
            </a:r>
          </a:p>
          <a:p>
            <a:pPr algn="ctr"/>
            <a:r>
              <a:rPr lang="en-GB" sz="2400" dirty="0" err="1"/>
              <a:t>Alle</a:t>
            </a:r>
            <a:r>
              <a:rPr lang="en-GB" sz="2400" dirty="0"/>
              <a:t> </a:t>
            </a:r>
            <a:r>
              <a:rPr lang="en-GB" sz="2400" dirty="0" err="1"/>
              <a:t>activiteiten</a:t>
            </a:r>
            <a:r>
              <a:rPr lang="en-GB" sz="2400" dirty="0"/>
              <a:t> die </a:t>
            </a:r>
            <a:r>
              <a:rPr lang="en-GB" sz="2400" dirty="0" err="1"/>
              <a:t>leerlingen</a:t>
            </a:r>
            <a:r>
              <a:rPr lang="en-GB" sz="2400" dirty="0"/>
              <a:t> </a:t>
            </a:r>
            <a:r>
              <a:rPr lang="en-GB" sz="2400" dirty="0" err="1"/>
              <a:t>en</a:t>
            </a:r>
            <a:r>
              <a:rPr lang="en-GB" sz="2400" dirty="0"/>
              <a:t> docent </a:t>
            </a:r>
            <a:r>
              <a:rPr lang="en-GB" sz="2400" dirty="0" err="1"/>
              <a:t>uitvoeren</a:t>
            </a:r>
            <a:r>
              <a:rPr lang="en-GB" sz="2400" dirty="0"/>
              <a:t> om de </a:t>
            </a:r>
            <a:r>
              <a:rPr lang="en-GB" sz="2400" dirty="0" err="1"/>
              <a:t>leeractiviteiten</a:t>
            </a:r>
            <a:r>
              <a:rPr lang="en-GB" sz="2400" dirty="0"/>
              <a:t> van </a:t>
            </a:r>
            <a:r>
              <a:rPr lang="en-GB" sz="2400" dirty="0" err="1"/>
              <a:t>leerlingen</a:t>
            </a:r>
            <a:r>
              <a:rPr lang="en-GB" sz="2400" dirty="0"/>
              <a:t> in </a:t>
            </a:r>
            <a:r>
              <a:rPr lang="en-GB" sz="2400" dirty="0" err="1"/>
              <a:t>kaart</a:t>
            </a:r>
            <a:r>
              <a:rPr lang="en-GB" sz="2400" dirty="0"/>
              <a:t> te </a:t>
            </a:r>
            <a:r>
              <a:rPr lang="en-GB" sz="2400" dirty="0" err="1"/>
              <a:t>brengen</a:t>
            </a:r>
            <a:r>
              <a:rPr lang="en-GB" sz="2400" dirty="0"/>
              <a:t>, te </a:t>
            </a:r>
            <a:r>
              <a:rPr lang="en-GB" sz="2400" dirty="0" err="1"/>
              <a:t>interpreteren</a:t>
            </a:r>
            <a:r>
              <a:rPr lang="en-GB" sz="2400" dirty="0"/>
              <a:t> </a:t>
            </a:r>
            <a:r>
              <a:rPr lang="en-GB" sz="2400" dirty="0" err="1"/>
              <a:t>en</a:t>
            </a:r>
            <a:r>
              <a:rPr lang="en-GB" sz="2400" dirty="0"/>
              <a:t> te </a:t>
            </a:r>
            <a:r>
              <a:rPr lang="en-GB" sz="2400" dirty="0" err="1"/>
              <a:t>gebruiken</a:t>
            </a:r>
            <a:r>
              <a:rPr lang="en-GB" sz="2400" dirty="0"/>
              <a:t> om </a:t>
            </a:r>
            <a:r>
              <a:rPr lang="en-GB" sz="2400" dirty="0" err="1"/>
              <a:t>betere</a:t>
            </a:r>
            <a:r>
              <a:rPr lang="en-GB" sz="2400" dirty="0"/>
              <a:t> </a:t>
            </a:r>
            <a:r>
              <a:rPr lang="en-GB" sz="2400" dirty="0" err="1"/>
              <a:t>beslissingen</a:t>
            </a:r>
            <a:r>
              <a:rPr lang="en-GB" sz="2400" dirty="0"/>
              <a:t> te </a:t>
            </a:r>
          </a:p>
          <a:p>
            <a:pPr algn="ctr"/>
            <a:r>
              <a:rPr lang="en-GB" sz="2400" dirty="0" err="1"/>
              <a:t>maken</a:t>
            </a:r>
            <a:r>
              <a:rPr lang="en-GB" sz="2400" dirty="0"/>
              <a:t> over </a:t>
            </a:r>
            <a:r>
              <a:rPr lang="en-GB" sz="2400" dirty="0" err="1"/>
              <a:t>vervolgstappen</a:t>
            </a:r>
            <a:r>
              <a:rPr lang="en-GB" sz="2400" dirty="0"/>
              <a:t> (Black &amp; Wiliam, 2008)</a:t>
            </a:r>
            <a:r>
              <a:rPr lang="en-US" sz="2400" dirty="0"/>
              <a:t>​.</a:t>
            </a:r>
          </a:p>
          <a:p>
            <a:pPr>
              <a:defRPr/>
            </a:pPr>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5F84933-A6E2-4CC7-8A54-6C4024577A21}"/>
              </a:ext>
            </a:extLst>
          </p:cNvPr>
          <p:cNvSpPr>
            <a:spLocks noGrp="1"/>
          </p:cNvSpPr>
          <p:nvPr>
            <p:ph idx="1"/>
          </p:nvPr>
        </p:nvSpPr>
        <p:spPr/>
        <p:txBody>
          <a:bodyPr/>
          <a:lstStyle/>
          <a:p>
            <a:pPr algn="ctr"/>
            <a:endParaRPr lang="nl-NL" dirty="0"/>
          </a:p>
          <a:p>
            <a:pPr algn="ctr"/>
            <a:endParaRPr lang="nl-NL" dirty="0"/>
          </a:p>
          <a:p>
            <a:pPr algn="ctr"/>
            <a:r>
              <a:rPr lang="nl-NL" dirty="0">
                <a:solidFill>
                  <a:schemeClr val="tx1"/>
                </a:solidFill>
              </a:rPr>
              <a:t>Selecteer met elkaar 2-3-4 misconcepties die je wilt uitdiepen</a:t>
            </a:r>
          </a:p>
        </p:txBody>
      </p:sp>
    </p:spTree>
    <p:extLst>
      <p:ext uri="{BB962C8B-B14F-4D97-AF65-F5344CB8AC3E}">
        <p14:creationId xmlns:p14="http://schemas.microsoft.com/office/powerpoint/2010/main" val="2926756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00E5F-2D20-4FB6-8DDA-40D0410F6E1E}"/>
              </a:ext>
            </a:extLst>
          </p:cNvPr>
          <p:cNvSpPr>
            <a:spLocks noGrp="1"/>
          </p:cNvSpPr>
          <p:nvPr>
            <p:ph type="title"/>
          </p:nvPr>
        </p:nvSpPr>
        <p:spPr>
          <a:xfrm>
            <a:off x="3491880" y="365125"/>
            <a:ext cx="5021883" cy="1323975"/>
          </a:xfrm>
        </p:spPr>
        <p:txBody>
          <a:bodyPr/>
          <a:lstStyle/>
          <a:p>
            <a:r>
              <a:rPr lang="nl-NL" sz="2800" dirty="0"/>
              <a:t>Werkvorm: misconcepties</a:t>
            </a:r>
          </a:p>
        </p:txBody>
      </p:sp>
      <p:pic>
        <p:nvPicPr>
          <p:cNvPr id="5" name="Content Placeholder 4">
            <a:extLst>
              <a:ext uri="{FF2B5EF4-FFF2-40B4-BE49-F238E27FC236}">
                <a16:creationId xmlns:a16="http://schemas.microsoft.com/office/drawing/2014/main" id="{FAC3AF40-263D-4D78-BA47-84722476D8A4}"/>
              </a:ext>
            </a:extLst>
          </p:cNvPr>
          <p:cNvPicPr>
            <a:picLocks noGrp="1" noChangeAspect="1"/>
          </p:cNvPicPr>
          <p:nvPr>
            <p:ph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395536" y="387112"/>
            <a:ext cx="1872208" cy="1897508"/>
          </a:xfrm>
          <a:prstGeom prst="rect">
            <a:avLst/>
          </a:prstGeom>
        </p:spPr>
      </p:pic>
      <p:sp>
        <p:nvSpPr>
          <p:cNvPr id="6" name="TextBox 5">
            <a:extLst>
              <a:ext uri="{FF2B5EF4-FFF2-40B4-BE49-F238E27FC236}">
                <a16:creationId xmlns:a16="http://schemas.microsoft.com/office/drawing/2014/main" id="{19650508-2068-407C-A9FE-EE6A0B2DC024}"/>
              </a:ext>
            </a:extLst>
          </p:cNvPr>
          <p:cNvSpPr txBox="1"/>
          <p:nvPr/>
        </p:nvSpPr>
        <p:spPr>
          <a:xfrm>
            <a:off x="3972955" y="1484784"/>
            <a:ext cx="4733851" cy="5078313"/>
          </a:xfrm>
          <a:prstGeom prst="rect">
            <a:avLst/>
          </a:prstGeom>
          <a:noFill/>
        </p:spPr>
        <p:txBody>
          <a:bodyPr wrap="square" rtlCol="0">
            <a:spAutoFit/>
          </a:bodyPr>
          <a:lstStyle/>
          <a:p>
            <a:pPr marL="0" marR="0" lvl="0" indent="0" algn="l" defTabSz="449263" rtl="0" eaLnBrk="0" fontAlgn="base" latinLnBrk="0" hangingPunct="0">
              <a:lnSpc>
                <a:spcPct val="100000"/>
              </a:lnSpc>
              <a:spcBef>
                <a:spcPct val="0"/>
              </a:spcBef>
              <a:spcAft>
                <a:spcPct val="0"/>
              </a:spcAft>
              <a:buClrTx/>
              <a:buSzTx/>
              <a:buFontTx/>
              <a:buNone/>
              <a:tabLst/>
              <a:defRPr/>
            </a:pPr>
            <a:r>
              <a:rPr lang="en-US" dirty="0">
                <a:solidFill>
                  <a:srgbClr val="000000"/>
                </a:solidFill>
              </a:rPr>
              <a:t>Per </a:t>
            </a:r>
            <a:r>
              <a:rPr lang="en-US" dirty="0" err="1">
                <a:solidFill>
                  <a:srgbClr val="000000"/>
                </a:solidFill>
              </a:rPr>
              <a:t>misconceptie</a:t>
            </a:r>
            <a:r>
              <a:rPr lang="en-US" dirty="0">
                <a:solidFill>
                  <a:srgbClr val="000000"/>
                </a:solidFill>
              </a:rPr>
              <a:t> </a:t>
            </a:r>
            <a:r>
              <a:rPr lang="en-US" dirty="0" err="1">
                <a:solidFill>
                  <a:srgbClr val="000000"/>
                </a:solidFill>
              </a:rPr>
              <a:t>een</a:t>
            </a:r>
            <a:r>
              <a:rPr lang="en-US" dirty="0">
                <a:solidFill>
                  <a:srgbClr val="000000"/>
                </a:solidFill>
              </a:rPr>
              <a:t> </a:t>
            </a:r>
            <a:r>
              <a:rPr lang="en-US" dirty="0" err="1">
                <a:solidFill>
                  <a:srgbClr val="000000"/>
                </a:solidFill>
              </a:rPr>
              <a:t>tafel</a:t>
            </a:r>
            <a:r>
              <a:rPr lang="en-US" dirty="0">
                <a:solidFill>
                  <a:srgbClr val="000000"/>
                </a:solidFill>
              </a:rPr>
              <a:t> met </a:t>
            </a:r>
            <a:r>
              <a:rPr lang="en-US" dirty="0" err="1">
                <a:solidFill>
                  <a:srgbClr val="000000"/>
                </a:solidFill>
              </a:rPr>
              <a:t>beschrijfbaar</a:t>
            </a:r>
            <a:r>
              <a:rPr lang="en-US" dirty="0">
                <a:solidFill>
                  <a:srgbClr val="000000"/>
                </a:solidFill>
              </a:rPr>
              <a:t> </a:t>
            </a:r>
            <a:r>
              <a:rPr lang="en-US" dirty="0" err="1">
                <a:solidFill>
                  <a:srgbClr val="000000"/>
                </a:solidFill>
              </a:rPr>
              <a:t>tafellaken</a:t>
            </a:r>
            <a:r>
              <a:rPr lang="en-US" dirty="0">
                <a:solidFill>
                  <a:srgbClr val="000000"/>
                </a:solidFill>
              </a:rPr>
              <a:t> (</a:t>
            </a:r>
            <a:r>
              <a:rPr lang="en-US" dirty="0" err="1">
                <a:solidFill>
                  <a:srgbClr val="000000"/>
                </a:solidFill>
              </a:rPr>
              <a:t>flappen</a:t>
            </a:r>
            <a:r>
              <a:rPr lang="en-US" dirty="0">
                <a:solidFill>
                  <a:srgbClr val="000000"/>
                </a:solidFill>
              </a:rPr>
              <a:t>)</a:t>
            </a:r>
          </a:p>
          <a:p>
            <a:pPr marL="0" marR="0" lvl="0" indent="0" algn="l" defTabSz="449263" rtl="0" eaLnBrk="0" fontAlgn="base" latinLnBrk="0" hangingPunct="0">
              <a:lnSpc>
                <a:spcPct val="100000"/>
              </a:lnSpc>
              <a:spcBef>
                <a:spcPct val="0"/>
              </a:spcBef>
              <a:spcAft>
                <a:spcPct val="0"/>
              </a:spcAft>
              <a:buClrTx/>
              <a:buSzTx/>
              <a:buFontTx/>
              <a:buNone/>
              <a:tabLst/>
              <a:defRPr/>
            </a:pPr>
            <a:endPar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endParaRPr>
          </a:p>
          <a:p>
            <a:pPr marL="0" marR="0" lvl="0" indent="0" algn="l" defTabSz="449263"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Ronde 1</a:t>
            </a:r>
          </a:p>
          <a:p>
            <a:pPr marL="0" marR="0" lvl="0" indent="0" algn="l" defTabSz="449263"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Hoe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komt</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deze</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misconceptie</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tot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uiting</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a:t>
            </a:r>
          </a:p>
          <a:p>
            <a:pPr marL="285750" marR="0" lvl="0" indent="-285750" algn="l" defTabSz="449263"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Wat hoor je? </a:t>
            </a:r>
          </a:p>
          <a:p>
            <a:pPr marL="285750" marR="0" lvl="0" indent="-285750" algn="l" defTabSz="449263"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Wat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zie</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je? </a:t>
            </a:r>
          </a:p>
          <a:p>
            <a:pPr marL="0" marR="0" lvl="0" indent="0" algn="l" defTabSz="449263"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endParaRPr>
          </a:p>
          <a:p>
            <a:pPr marL="0" marR="0" lvl="0" indent="0" algn="l" defTabSz="449263"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Wat is de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onderliggende</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oorzaak</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van de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verkeerde</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opvatting</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Wat is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er</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fout</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aan</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a:t>
            </a:r>
          </a:p>
          <a:p>
            <a:pPr marL="0" marR="0" lvl="0" indent="0" algn="l" defTabSz="449263"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endParaRPr>
          </a:p>
          <a:p>
            <a:pPr marL="0" marR="0" lvl="0" indent="0" algn="l" defTabSz="449263" rtl="0" eaLnBrk="0" fontAlgn="base" latinLnBrk="0" hangingPunct="0">
              <a:lnSpc>
                <a:spcPct val="100000"/>
              </a:lnSpc>
              <a:spcBef>
                <a:spcPct val="0"/>
              </a:spcBef>
              <a:spcAft>
                <a:spcPct val="0"/>
              </a:spcAft>
              <a:buClrTx/>
              <a:buSzTx/>
              <a:buFontTx/>
              <a:buNone/>
              <a:tabLst/>
              <a:defRPr/>
            </a:pPr>
            <a:r>
              <a:rPr kumimoji="0" lang="en-US" sz="1800" b="1"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Ronde 2</a:t>
            </a:r>
          </a:p>
          <a:p>
            <a:pPr marL="0" marR="0" lvl="0" indent="0" algn="l" defTabSz="449263" rtl="0" eaLnBrk="0" fontAlgn="base" latinLnBrk="0" hangingPunct="0">
              <a:lnSpc>
                <a:spcPct val="100000"/>
              </a:lnSpc>
              <a:spcBef>
                <a:spcPct val="0"/>
              </a:spcBef>
              <a:spcAft>
                <a:spcPct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Hoe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zou</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je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deze</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misconceptie</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kunnen</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aanpakken</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in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jouw</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team? </a:t>
            </a:r>
          </a:p>
          <a:p>
            <a:pPr marL="285750" marR="0" lvl="0" indent="-285750" algn="l" defTabSz="449263"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welke</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argumenten</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a:t>
            </a:r>
          </a:p>
          <a:p>
            <a:pPr marL="285750" marR="0" lvl="0" indent="-285750" algn="l" defTabSz="449263" rtl="0" eaLnBrk="0" fontAlgn="base" latinLnBrk="0" hangingPunct="0">
              <a:lnSpc>
                <a:spcPct val="100000"/>
              </a:lnSpc>
              <a:spcBef>
                <a:spcPct val="0"/>
              </a:spcBef>
              <a:spcAft>
                <a:spcPct val="0"/>
              </a:spcAft>
              <a:buClrTx/>
              <a:buSzTx/>
              <a:buFont typeface="Arial" panose="020B0604020202020204" pitchFamily="34" charset="0"/>
              <a:buChar char="•"/>
              <a:tabLst/>
              <a:defRPr/>
            </a:pP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welke</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 </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aanpak</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werkvorm</a:t>
            </a:r>
            <a:r>
              <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a:t>
            </a:r>
            <a:r>
              <a:rPr kumimoji="0" lang="en-US" sz="1800" b="0" i="0" u="none" strike="noStrike" kern="1200" cap="none" spc="0" normalizeH="0" baseline="0" noProof="0" dirty="0" err="1">
                <a:ln>
                  <a:noFill/>
                </a:ln>
                <a:solidFill>
                  <a:srgbClr val="000000"/>
                </a:solidFill>
                <a:effectLst/>
                <a:uLnTx/>
                <a:uFillTx/>
                <a:latin typeface="Arial" panose="020B0604020202020204" pitchFamily="34" charset="0"/>
                <a:ea typeface="Microsoft YaHei" panose="020B0503020204020204" pitchFamily="34" charset="-122"/>
                <a:cs typeface="+mn-cs"/>
              </a:rPr>
              <a:t>ervaring</a:t>
            </a: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endParaRPr>
          </a:p>
          <a:p>
            <a:pPr marL="0" marR="0" lvl="0" indent="0" algn="l" defTabSz="449263" rtl="0" eaLnBrk="0" fontAlgn="base" latinLnBrk="0" hangingPunct="0">
              <a:lnSpc>
                <a:spcPct val="100000"/>
              </a:lnSpc>
              <a:spcBef>
                <a:spcPct val="0"/>
              </a:spcBef>
              <a:spcAft>
                <a:spcPct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endParaRPr>
          </a:p>
          <a:p>
            <a:pPr marL="0" marR="0" lvl="0" indent="0" algn="l" defTabSz="449263" rtl="0" eaLnBrk="0" fontAlgn="base" latinLnBrk="0" hangingPunct="0">
              <a:lnSpc>
                <a:spcPct val="100000"/>
              </a:lnSpc>
              <a:spcBef>
                <a:spcPct val="0"/>
              </a:spcBef>
              <a:spcAft>
                <a:spcPct val="0"/>
              </a:spcAft>
              <a:buClrTx/>
              <a:buSzTx/>
              <a:buFontTx/>
              <a:buNone/>
              <a:tabLst/>
              <a:defRPr/>
            </a:pPr>
            <a:endParaRPr kumimoji="0" lang="nl-NL" sz="18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7" name="Rectangle 6">
            <a:extLst>
              <a:ext uri="{FF2B5EF4-FFF2-40B4-BE49-F238E27FC236}">
                <a16:creationId xmlns:a16="http://schemas.microsoft.com/office/drawing/2014/main" id="{3A5D3A45-B95E-4BC9-8C93-2C601A3906CE}"/>
              </a:ext>
            </a:extLst>
          </p:cNvPr>
          <p:cNvSpPr/>
          <p:nvPr/>
        </p:nvSpPr>
        <p:spPr bwMode="auto">
          <a:xfrm>
            <a:off x="491090" y="3244612"/>
            <a:ext cx="2664296" cy="648072"/>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a:pPr>
            <a:r>
              <a:rPr kumimoji="0" lang="nl-NL" sz="16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Onderliggende opvattingen boven tafel krijgen</a:t>
            </a:r>
          </a:p>
        </p:txBody>
      </p:sp>
      <p:sp>
        <p:nvSpPr>
          <p:cNvPr id="8" name="Rectangle 7">
            <a:extLst>
              <a:ext uri="{FF2B5EF4-FFF2-40B4-BE49-F238E27FC236}">
                <a16:creationId xmlns:a16="http://schemas.microsoft.com/office/drawing/2014/main" id="{E794AC29-802B-4777-9C35-571D08B814B1}"/>
              </a:ext>
            </a:extLst>
          </p:cNvPr>
          <p:cNvSpPr/>
          <p:nvPr/>
        </p:nvSpPr>
        <p:spPr bwMode="auto">
          <a:xfrm>
            <a:off x="491090" y="4249624"/>
            <a:ext cx="2664296" cy="648072"/>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a:pPr>
            <a:r>
              <a:rPr kumimoji="0" lang="nl-NL" sz="16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Uitdagen eigen opvattingen te betwijfelen</a:t>
            </a:r>
          </a:p>
        </p:txBody>
      </p:sp>
      <p:sp>
        <p:nvSpPr>
          <p:cNvPr id="9" name="Rectangle 8">
            <a:extLst>
              <a:ext uri="{FF2B5EF4-FFF2-40B4-BE49-F238E27FC236}">
                <a16:creationId xmlns:a16="http://schemas.microsoft.com/office/drawing/2014/main" id="{921E22D3-6020-4CA3-B1BA-0ECD867FA522}"/>
              </a:ext>
            </a:extLst>
          </p:cNvPr>
          <p:cNvSpPr/>
          <p:nvPr/>
        </p:nvSpPr>
        <p:spPr bwMode="auto">
          <a:xfrm>
            <a:off x="491090" y="5236669"/>
            <a:ext cx="2664296" cy="648072"/>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lvl="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a:pPr>
            <a:r>
              <a:rPr kumimoji="0" lang="nl-NL" sz="1600" b="0" i="0" u="none" strike="noStrike" kern="1200" cap="none" spc="0" normalizeH="0" baseline="0" noProof="0" dirty="0">
                <a:ln>
                  <a:noFill/>
                </a:ln>
                <a:solidFill>
                  <a:srgbClr val="000000"/>
                </a:solidFill>
                <a:effectLst/>
                <a:uLnTx/>
                <a:uFillTx/>
                <a:latin typeface="Arial" panose="020B0604020202020204" pitchFamily="34" charset="0"/>
                <a:ea typeface="Microsoft YaHei" panose="020B0503020204020204" pitchFamily="34" charset="-122"/>
                <a:cs typeface="+mn-cs"/>
              </a:rPr>
              <a:t>(samen) nieuwe opvattingen maken</a:t>
            </a:r>
          </a:p>
        </p:txBody>
      </p:sp>
      <p:sp>
        <p:nvSpPr>
          <p:cNvPr id="10" name="Arrow: Left 9">
            <a:extLst>
              <a:ext uri="{FF2B5EF4-FFF2-40B4-BE49-F238E27FC236}">
                <a16:creationId xmlns:a16="http://schemas.microsoft.com/office/drawing/2014/main" id="{D5755BFD-376D-4D87-85E2-C9B4D8070325}"/>
              </a:ext>
            </a:extLst>
          </p:cNvPr>
          <p:cNvSpPr/>
          <p:nvPr/>
        </p:nvSpPr>
        <p:spPr bwMode="auto">
          <a:xfrm>
            <a:off x="3443418" y="3453168"/>
            <a:ext cx="360040" cy="216024"/>
          </a:xfrm>
          <a:prstGeom prst="lef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a:pPr>
            <a:endParaRPr kumimoji="0" lang="nl-NL" sz="1800" b="0" i="0" u="none" strike="noStrike" kern="1200" cap="none" spc="0" normalizeH="0" baseline="0" noProof="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11" name="Arrow: Left 10">
            <a:extLst>
              <a:ext uri="{FF2B5EF4-FFF2-40B4-BE49-F238E27FC236}">
                <a16:creationId xmlns:a16="http://schemas.microsoft.com/office/drawing/2014/main" id="{E1CAE080-7573-4B42-B387-E7066EF07792}"/>
              </a:ext>
            </a:extLst>
          </p:cNvPr>
          <p:cNvSpPr/>
          <p:nvPr/>
        </p:nvSpPr>
        <p:spPr bwMode="auto">
          <a:xfrm>
            <a:off x="3443418" y="4465648"/>
            <a:ext cx="360040" cy="216024"/>
          </a:xfrm>
          <a:prstGeom prst="lef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a:pPr>
            <a:endParaRPr kumimoji="0" lang="nl-NL" sz="1800" b="0" i="0" u="none" strike="noStrike" kern="1200" cap="none" spc="0" normalizeH="0" baseline="0" noProof="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
        <p:nvSpPr>
          <p:cNvPr id="12" name="Arrow: Left 11">
            <a:extLst>
              <a:ext uri="{FF2B5EF4-FFF2-40B4-BE49-F238E27FC236}">
                <a16:creationId xmlns:a16="http://schemas.microsoft.com/office/drawing/2014/main" id="{18B7E9BD-4C98-4820-9F30-812226A45CAC}"/>
              </a:ext>
            </a:extLst>
          </p:cNvPr>
          <p:cNvSpPr/>
          <p:nvPr/>
        </p:nvSpPr>
        <p:spPr bwMode="auto">
          <a:xfrm>
            <a:off x="3479422" y="5452693"/>
            <a:ext cx="360040" cy="216024"/>
          </a:xfrm>
          <a:prstGeom prst="lef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lvl="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a:pPr>
            <a:endParaRPr kumimoji="0" lang="nl-NL" sz="1800" b="0" i="0" u="none" strike="noStrike" kern="1200" cap="none" spc="0" normalizeH="0" baseline="0" noProof="0">
              <a:ln>
                <a:noFill/>
              </a:ln>
              <a:solidFill>
                <a:srgbClr val="000000"/>
              </a:solidFill>
              <a:effectLst/>
              <a:uLnTx/>
              <a:uFillTx/>
              <a:latin typeface="Arial" panose="020B0604020202020204" pitchFamily="34" charset="0"/>
              <a:ea typeface="Microsoft YaHei" panose="020B0503020204020204" pitchFamily="34" charset="-122"/>
              <a:cs typeface="+mn-cs"/>
            </a:endParaRPr>
          </a:p>
        </p:txBody>
      </p:sp>
    </p:spTree>
    <p:extLst>
      <p:ext uri="{BB962C8B-B14F-4D97-AF65-F5344CB8AC3E}">
        <p14:creationId xmlns:p14="http://schemas.microsoft.com/office/powerpoint/2010/main" val="11430981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216062-36AC-48D4-905D-7399A0C61DAF}"/>
              </a:ext>
            </a:extLst>
          </p:cNvPr>
          <p:cNvSpPr>
            <a:spLocks noGrp="1"/>
          </p:cNvSpPr>
          <p:nvPr>
            <p:ph type="title"/>
          </p:nvPr>
        </p:nvSpPr>
        <p:spPr/>
        <p:txBody>
          <a:bodyPr/>
          <a:lstStyle/>
          <a:p>
            <a:r>
              <a:rPr lang="nl-NL" sz="3200" dirty="0"/>
              <a:t>Wat verstaan we onder een MISconceptie</a:t>
            </a:r>
          </a:p>
        </p:txBody>
      </p:sp>
      <p:sp>
        <p:nvSpPr>
          <p:cNvPr id="3" name="Content Placeholder 2">
            <a:extLst>
              <a:ext uri="{FF2B5EF4-FFF2-40B4-BE49-F238E27FC236}">
                <a16:creationId xmlns:a16="http://schemas.microsoft.com/office/drawing/2014/main" id="{B0B5BDFE-C787-4EB4-8083-7DBDC4AE54D4}"/>
              </a:ext>
            </a:extLst>
          </p:cNvPr>
          <p:cNvSpPr>
            <a:spLocks noGrp="1"/>
          </p:cNvSpPr>
          <p:nvPr>
            <p:ph idx="1"/>
          </p:nvPr>
        </p:nvSpPr>
        <p:spPr>
          <a:xfrm>
            <a:off x="628649" y="1484784"/>
            <a:ext cx="7885113" cy="4349750"/>
          </a:xfrm>
        </p:spPr>
        <p:txBody>
          <a:bodyPr/>
          <a:lstStyle/>
          <a:p>
            <a:r>
              <a:rPr lang="nl-NL" dirty="0">
                <a:solidFill>
                  <a:schemeClr val="accent6"/>
                </a:solidFill>
              </a:rPr>
              <a:t>Misconceptie rondom formatief evalueren (FE) =  </a:t>
            </a:r>
          </a:p>
          <a:p>
            <a:pPr marL="457200" indent="-457200">
              <a:buFont typeface="Arial" panose="020B0604020202020204" pitchFamily="34" charset="0"/>
              <a:buChar char="•"/>
            </a:pPr>
            <a:r>
              <a:rPr lang="nl-NL" dirty="0"/>
              <a:t>Inaccurate opvatting over of begrip van de </a:t>
            </a:r>
            <a:r>
              <a:rPr lang="nl-NL" i="1" dirty="0"/>
              <a:t>inhoud van /het concept</a:t>
            </a:r>
            <a:r>
              <a:rPr lang="nl-NL" dirty="0"/>
              <a:t> van FE  </a:t>
            </a:r>
          </a:p>
          <a:p>
            <a:pPr marL="457200" indent="-457200">
              <a:buFont typeface="Arial" panose="020B0604020202020204" pitchFamily="34" charset="0"/>
              <a:buChar char="•"/>
            </a:pPr>
            <a:r>
              <a:rPr lang="nl-NL" dirty="0"/>
              <a:t>Er zit iets in dat fout/inaccuraat is. </a:t>
            </a:r>
          </a:p>
          <a:p>
            <a:pPr marL="457200" indent="-457200">
              <a:buFont typeface="Arial" panose="020B0604020202020204" pitchFamily="34" charset="0"/>
              <a:buChar char="•"/>
            </a:pPr>
            <a:r>
              <a:rPr lang="nl-NL" dirty="0"/>
              <a:t>Het leidt tot verkeerde implementatie .</a:t>
            </a:r>
            <a:endParaRPr lang="nl-NL" b="1" dirty="0"/>
          </a:p>
          <a:p>
            <a:endParaRPr lang="nl-NL" sz="1400" b="1" dirty="0"/>
          </a:p>
          <a:p>
            <a:r>
              <a:rPr lang="nl-NL" dirty="0">
                <a:solidFill>
                  <a:schemeClr val="accent6"/>
                </a:solidFill>
              </a:rPr>
              <a:t>Verschil met: </a:t>
            </a:r>
          </a:p>
          <a:p>
            <a:pPr marL="457200" indent="-457200">
              <a:buFont typeface="Arial" panose="020B0604020202020204" pitchFamily="34" charset="0"/>
              <a:buChar char="•"/>
            </a:pPr>
            <a:r>
              <a:rPr lang="nl-NL" dirty="0"/>
              <a:t>aannamen/verwachtingen: die heb je voordat je ervaring opdoet </a:t>
            </a:r>
          </a:p>
          <a:p>
            <a:pPr marL="457200" indent="-457200">
              <a:buFont typeface="Arial" panose="020B0604020202020204" pitchFamily="34" charset="0"/>
              <a:buChar char="•"/>
            </a:pPr>
            <a:r>
              <a:rPr lang="nl-NL" dirty="0"/>
              <a:t>percepties na je (eerste) FE-ervaringen </a:t>
            </a:r>
          </a:p>
          <a:p>
            <a:pPr marL="0" indent="0"/>
            <a:r>
              <a:rPr lang="nl-NL" dirty="0"/>
              <a:t>		-&gt; niet perse fout </a:t>
            </a:r>
          </a:p>
          <a:p>
            <a:endParaRPr lang="nl-NL" dirty="0"/>
          </a:p>
        </p:txBody>
      </p:sp>
      <p:sp>
        <p:nvSpPr>
          <p:cNvPr id="4" name="Thought Bubble: Cloud 3">
            <a:extLst>
              <a:ext uri="{FF2B5EF4-FFF2-40B4-BE49-F238E27FC236}">
                <a16:creationId xmlns:a16="http://schemas.microsoft.com/office/drawing/2014/main" id="{E67EFFB7-53F5-4B6B-8405-29C2E6344D76}"/>
              </a:ext>
            </a:extLst>
          </p:cNvPr>
          <p:cNvSpPr/>
          <p:nvPr/>
        </p:nvSpPr>
        <p:spPr bwMode="auto">
          <a:xfrm>
            <a:off x="6588224" y="3550184"/>
            <a:ext cx="2376264" cy="1008112"/>
          </a:xfrm>
          <a:prstGeom prst="cloudCallou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r>
              <a:rPr kumimoji="0" lang="nl-NL" sz="1800" b="0" i="0" u="none" strike="noStrike" cap="none" normalizeH="0" baseline="0" dirty="0">
                <a:ln>
                  <a:noFill/>
                </a:ln>
                <a:effectLst/>
                <a:latin typeface="Arial" panose="020B0604020202020204" pitchFamily="34" charset="0"/>
                <a:ea typeface="Microsoft YaHei" panose="020B0503020204020204" pitchFamily="34" charset="-122"/>
              </a:rPr>
              <a:t>FE</a:t>
            </a:r>
            <a:r>
              <a:rPr kumimoji="0" lang="nl-NL" sz="1800" b="0" i="0" u="none" strike="noStrike" cap="none" normalizeH="0" dirty="0">
                <a:ln>
                  <a:noFill/>
                </a:ln>
                <a:effectLst/>
                <a:latin typeface="Arial" panose="020B0604020202020204" pitchFamily="34" charset="0"/>
                <a:ea typeface="Microsoft YaHei" panose="020B0503020204020204" pitchFamily="34" charset="-122"/>
              </a:rPr>
              <a:t> </a:t>
            </a:r>
            <a:r>
              <a:rPr kumimoji="0" lang="nl-NL" sz="1800" b="0" i="0" u="none" strike="noStrike" cap="none" normalizeH="0" baseline="0" dirty="0">
                <a:ln>
                  <a:noFill/>
                </a:ln>
                <a:effectLst/>
                <a:latin typeface="Arial" panose="020B0604020202020204" pitchFamily="34" charset="0"/>
                <a:ea typeface="Microsoft YaHei" panose="020B0503020204020204" pitchFamily="34" charset="-122"/>
              </a:rPr>
              <a:t>kost heel veel tijd</a:t>
            </a:r>
          </a:p>
        </p:txBody>
      </p:sp>
      <p:sp>
        <p:nvSpPr>
          <p:cNvPr id="5" name="Thought Bubble: Cloud 4">
            <a:extLst>
              <a:ext uri="{FF2B5EF4-FFF2-40B4-BE49-F238E27FC236}">
                <a16:creationId xmlns:a16="http://schemas.microsoft.com/office/drawing/2014/main" id="{107D1311-9DF1-4E3B-8A43-DA4A5DB86FBB}"/>
              </a:ext>
            </a:extLst>
          </p:cNvPr>
          <p:cNvSpPr/>
          <p:nvPr/>
        </p:nvSpPr>
        <p:spPr bwMode="auto">
          <a:xfrm>
            <a:off x="6300192" y="5656129"/>
            <a:ext cx="2664296" cy="1161598"/>
          </a:xfrm>
          <a:prstGeom prst="cloudCallout">
            <a:avLst>
              <a:gd name="adj1" fmla="val -61265"/>
              <a:gd name="adj2" fmla="val -29913"/>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r>
              <a:rPr lang="nl-NL" dirty="0"/>
              <a:t>Ik kan het niet; Ik vind het niet zinvol</a:t>
            </a:r>
          </a:p>
          <a:p>
            <a: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endParaRPr kumimoji="0" lang="nl-NL" sz="1800" b="0" i="0" u="none" strike="noStrike" cap="none" normalizeH="0" baseline="0" dirty="0">
              <a:ln>
                <a:noFill/>
              </a:ln>
              <a:effectLst/>
              <a:latin typeface="Arial" panose="020B0604020202020204" pitchFamily="34" charset="0"/>
              <a:ea typeface="Microsoft YaHei" panose="020B0503020204020204" pitchFamily="34" charset="-122"/>
            </a:endParaRPr>
          </a:p>
        </p:txBody>
      </p:sp>
    </p:spTree>
    <p:extLst>
      <p:ext uri="{BB962C8B-B14F-4D97-AF65-F5344CB8AC3E}">
        <p14:creationId xmlns:p14="http://schemas.microsoft.com/office/powerpoint/2010/main" val="2317175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Afbeelding 2">
            <a:extLst>
              <a:ext uri="{FF2B5EF4-FFF2-40B4-BE49-F238E27FC236}">
                <a16:creationId xmlns:a16="http://schemas.microsoft.com/office/drawing/2014/main" id="{88112871-FF8C-4337-A92A-8C398F9AA92D}"/>
              </a:ext>
            </a:extLst>
          </p:cNvPr>
          <p:cNvPicPr>
            <a:picLocks noChangeAspect="1"/>
          </p:cNvPicPr>
          <p:nvPr/>
        </p:nvPicPr>
        <p:blipFill>
          <a:blip r:embed="rId3"/>
          <a:stretch>
            <a:fillRect/>
          </a:stretch>
        </p:blipFill>
        <p:spPr>
          <a:xfrm>
            <a:off x="4067943" y="3284984"/>
            <a:ext cx="4916007" cy="2420977"/>
          </a:xfrm>
          <a:prstGeom prst="rect">
            <a:avLst/>
          </a:prstGeom>
        </p:spPr>
      </p:pic>
      <p:sp>
        <p:nvSpPr>
          <p:cNvPr id="9218" name="Text Box 1"/>
          <p:cNvSpPr txBox="1">
            <a:spLocks noChangeArrowheads="1"/>
          </p:cNvSpPr>
          <p:nvPr/>
        </p:nvSpPr>
        <p:spPr bwMode="auto">
          <a:xfrm>
            <a:off x="323528" y="546100"/>
            <a:ext cx="8433386" cy="1325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nSpc>
                <a:spcPct val="75000"/>
              </a:lnSpc>
              <a:spcBef>
                <a:spcPts val="142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1pPr>
            <a:lvl2pPr>
              <a:lnSpc>
                <a:spcPct val="75000"/>
              </a:lnSpc>
              <a:spcBef>
                <a:spcPts val="1138"/>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2pPr>
            <a:lvl3pPr>
              <a:lnSpc>
                <a:spcPct val="75000"/>
              </a:lnSpc>
              <a:spcBef>
                <a:spcPts val="8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lnSpc>
                <a:spcPct val="75000"/>
              </a:lnSpc>
              <a:spcBef>
                <a:spcPts val="5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lnSpc>
                <a:spcPct val="75000"/>
              </a:lnSpc>
              <a:spcBef>
                <a:spcPts val="288"/>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75000"/>
              </a:lnSpc>
              <a:spcBef>
                <a:spcPts val="288"/>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75000"/>
              </a:lnSpc>
              <a:spcBef>
                <a:spcPts val="288"/>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75000"/>
              </a:lnSpc>
              <a:spcBef>
                <a:spcPts val="288"/>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75000"/>
              </a:lnSpc>
              <a:spcBef>
                <a:spcPts val="288"/>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lnSpc>
                <a:spcPct val="83000"/>
              </a:lnSpc>
              <a:spcBef>
                <a:spcPct val="0"/>
              </a:spcBef>
              <a:buClrTx/>
              <a:buFontTx/>
              <a:buNone/>
            </a:pPr>
            <a:r>
              <a:rPr lang="nl-NL" altLang="nl-NL" sz="3400" dirty="0"/>
              <a:t>Voorbeeld: formatief evalueren is een </a:t>
            </a:r>
            <a:r>
              <a:rPr lang="nl-NL" altLang="nl-NL" sz="3400" i="1" dirty="0"/>
              <a:t>proces</a:t>
            </a:r>
          </a:p>
        </p:txBody>
      </p:sp>
      <p:sp>
        <p:nvSpPr>
          <p:cNvPr id="5" name="TextBox 4">
            <a:extLst>
              <a:ext uri="{FF2B5EF4-FFF2-40B4-BE49-F238E27FC236}">
                <a16:creationId xmlns:a16="http://schemas.microsoft.com/office/drawing/2014/main" id="{B8AEA4FC-9FFC-486A-984C-38987F9FA31D}"/>
              </a:ext>
            </a:extLst>
          </p:cNvPr>
          <p:cNvSpPr txBox="1"/>
          <p:nvPr/>
        </p:nvSpPr>
        <p:spPr>
          <a:xfrm>
            <a:off x="1547664" y="1866950"/>
            <a:ext cx="6840760" cy="707886"/>
          </a:xfrm>
          <a:prstGeom prst="rect">
            <a:avLst/>
          </a:prstGeom>
          <a:noFill/>
        </p:spPr>
        <p:txBody>
          <a:bodyPr wrap="square" rtlCol="0">
            <a:spAutoFit/>
          </a:bodyPr>
          <a:lstStyle/>
          <a:p>
            <a:r>
              <a:rPr lang="nl-NL" sz="2000" dirty="0"/>
              <a:t>Misconceptie: Ik zet een instrument [rubrics / peer-assessment] in dus ik doe aan FE</a:t>
            </a:r>
          </a:p>
        </p:txBody>
      </p:sp>
      <p:pic>
        <p:nvPicPr>
          <p:cNvPr id="8" name="Picture 7">
            <a:extLst>
              <a:ext uri="{FF2B5EF4-FFF2-40B4-BE49-F238E27FC236}">
                <a16:creationId xmlns:a16="http://schemas.microsoft.com/office/drawing/2014/main" id="{F57141E7-E0C9-4CE5-AA8C-DA19F075376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5847" y="3068960"/>
            <a:ext cx="4392137" cy="2925369"/>
          </a:xfrm>
          <a:prstGeom prst="rect">
            <a:avLst/>
          </a:prstGeom>
        </p:spPr>
      </p:pic>
    </p:spTree>
    <p:extLst>
      <p:ext uri="{BB962C8B-B14F-4D97-AF65-F5344CB8AC3E}">
        <p14:creationId xmlns:p14="http://schemas.microsoft.com/office/powerpoint/2010/main" val="3940972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1"/>
          <p:cNvSpPr txBox="1">
            <a:spLocks noChangeArrowheads="1"/>
          </p:cNvSpPr>
          <p:nvPr/>
        </p:nvSpPr>
        <p:spPr bwMode="auto">
          <a:xfrm>
            <a:off x="395536" y="546100"/>
            <a:ext cx="8119814" cy="13255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nSpc>
                <a:spcPct val="75000"/>
              </a:lnSpc>
              <a:spcBef>
                <a:spcPts val="142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1pPr>
            <a:lvl2pPr>
              <a:lnSpc>
                <a:spcPct val="75000"/>
              </a:lnSpc>
              <a:spcBef>
                <a:spcPts val="1138"/>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2pPr>
            <a:lvl3pPr>
              <a:lnSpc>
                <a:spcPct val="75000"/>
              </a:lnSpc>
              <a:spcBef>
                <a:spcPts val="8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lnSpc>
                <a:spcPct val="75000"/>
              </a:lnSpc>
              <a:spcBef>
                <a:spcPts val="5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lnSpc>
                <a:spcPct val="75000"/>
              </a:lnSpc>
              <a:spcBef>
                <a:spcPts val="288"/>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75000"/>
              </a:lnSpc>
              <a:spcBef>
                <a:spcPts val="288"/>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75000"/>
              </a:lnSpc>
              <a:spcBef>
                <a:spcPts val="288"/>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75000"/>
              </a:lnSpc>
              <a:spcBef>
                <a:spcPts val="288"/>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75000"/>
              </a:lnSpc>
              <a:spcBef>
                <a:spcPts val="288"/>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algn="ctr" eaLnBrk="1" hangingPunct="1">
              <a:lnSpc>
                <a:spcPct val="83000"/>
              </a:lnSpc>
              <a:spcBef>
                <a:spcPct val="0"/>
              </a:spcBef>
              <a:buClrTx/>
              <a:buFontTx/>
              <a:buNone/>
            </a:pPr>
            <a:r>
              <a:rPr lang="nl-NL" altLang="nl-NL" sz="3400" dirty="0"/>
              <a:t>Voorbeeld: rol van leraar en leerling</a:t>
            </a:r>
          </a:p>
        </p:txBody>
      </p:sp>
      <p:sp>
        <p:nvSpPr>
          <p:cNvPr id="5" name="TextBox 4">
            <a:extLst>
              <a:ext uri="{FF2B5EF4-FFF2-40B4-BE49-F238E27FC236}">
                <a16:creationId xmlns:a16="http://schemas.microsoft.com/office/drawing/2014/main" id="{B8AEA4FC-9FFC-486A-984C-38987F9FA31D}"/>
              </a:ext>
            </a:extLst>
          </p:cNvPr>
          <p:cNvSpPr txBox="1"/>
          <p:nvPr/>
        </p:nvSpPr>
        <p:spPr>
          <a:xfrm>
            <a:off x="628650" y="1692331"/>
            <a:ext cx="7872814" cy="707886"/>
          </a:xfrm>
          <a:prstGeom prst="rect">
            <a:avLst/>
          </a:prstGeom>
          <a:noFill/>
        </p:spPr>
        <p:txBody>
          <a:bodyPr wrap="square" rtlCol="0">
            <a:spAutoFit/>
          </a:bodyPr>
          <a:lstStyle/>
          <a:p>
            <a:r>
              <a:rPr lang="nl-NL" sz="2000" dirty="0"/>
              <a:t>Misconceptie: formatief evalueren is de verantwoordelijkheid van de leerling. Hij stuurt zijn eigen leren.</a:t>
            </a:r>
          </a:p>
        </p:txBody>
      </p:sp>
      <p:sp>
        <p:nvSpPr>
          <p:cNvPr id="3" name="Rectangle: Rounded Corners 2">
            <a:extLst>
              <a:ext uri="{FF2B5EF4-FFF2-40B4-BE49-F238E27FC236}">
                <a16:creationId xmlns:a16="http://schemas.microsoft.com/office/drawing/2014/main" id="{D78DFBF7-79C6-4277-B01F-D4A46FD0DBF9}"/>
              </a:ext>
            </a:extLst>
          </p:cNvPr>
          <p:cNvSpPr/>
          <p:nvPr/>
        </p:nvSpPr>
        <p:spPr bwMode="auto">
          <a:xfrm>
            <a:off x="5148064" y="2636912"/>
            <a:ext cx="3577060" cy="3528392"/>
          </a:xfrm>
          <a:prstGeom prst="round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1">
              <a:lnSpc>
                <a:spcPct val="93000"/>
              </a:lnSpc>
              <a:buClr>
                <a:srgbClr val="000000"/>
              </a:buClr>
              <a:buSzPct val="100000"/>
            </a:pPr>
            <a:r>
              <a:rPr lang="nl-NL" dirty="0"/>
              <a:t>Uitgangspunt van de FE-cyclus:</a:t>
            </a:r>
          </a:p>
          <a:p>
            <a:pPr eaLnBrk="1">
              <a:lnSpc>
                <a:spcPct val="93000"/>
              </a:lnSpc>
              <a:buClr>
                <a:srgbClr val="000000"/>
              </a:buClr>
              <a:buSzPct val="100000"/>
            </a:pPr>
            <a:endParaRPr lang="nl-NL" dirty="0"/>
          </a:p>
          <a:p>
            <a:pPr algn="ctr" eaLnBrk="1">
              <a:lnSpc>
                <a:spcPct val="93000"/>
              </a:lnSpc>
              <a:buClr>
                <a:srgbClr val="000000"/>
              </a:buClr>
              <a:buSzPct val="100000"/>
            </a:pPr>
            <a:r>
              <a:rPr lang="nl-NL" i="1" dirty="0"/>
              <a:t>Docent is de cruciale schakel. </a:t>
            </a:r>
          </a:p>
          <a:p>
            <a:pPr eaLnBrk="1">
              <a:lnSpc>
                <a:spcPct val="93000"/>
              </a:lnSpc>
              <a:buClr>
                <a:srgbClr val="000000"/>
              </a:buClr>
              <a:buSzPct val="100000"/>
            </a:pPr>
            <a:endParaRPr lang="nl-NL" dirty="0"/>
          </a:p>
          <a:p>
            <a:pPr eaLnBrk="1">
              <a:lnSpc>
                <a:spcPct val="93000"/>
              </a:lnSpc>
              <a:buClr>
                <a:srgbClr val="000000"/>
              </a:buClr>
              <a:buSzPct val="100000"/>
            </a:pPr>
            <a:r>
              <a:rPr lang="nl-NL" dirty="0"/>
              <a:t>Studie Gulikers &amp; Baartman, 2017: wat DOET de docent in de klas? </a:t>
            </a:r>
          </a:p>
          <a:p>
            <a:pPr eaLnBrk="1">
              <a:lnSpc>
                <a:spcPct val="93000"/>
              </a:lnSpc>
              <a:buClr>
                <a:srgbClr val="000000"/>
              </a:buClr>
              <a:buSzPct val="100000"/>
            </a:pPr>
            <a:endParaRPr lang="nl-NL" dirty="0"/>
          </a:p>
          <a:p>
            <a:pPr eaLnBrk="1">
              <a:lnSpc>
                <a:spcPct val="93000"/>
              </a:lnSpc>
              <a:buClr>
                <a:srgbClr val="000000"/>
              </a:buClr>
              <a:buSzPct val="100000"/>
            </a:pPr>
            <a:r>
              <a:rPr lang="nl-NL" dirty="0"/>
              <a:t>Met daarbij: hoe zet de docent de leerling in actie bij elke fase van FE?</a:t>
            </a:r>
          </a:p>
        </p:txBody>
      </p:sp>
      <p:pic>
        <p:nvPicPr>
          <p:cNvPr id="6" name="Picture 5">
            <a:extLst>
              <a:ext uri="{FF2B5EF4-FFF2-40B4-BE49-F238E27FC236}">
                <a16:creationId xmlns:a16="http://schemas.microsoft.com/office/drawing/2014/main" id="{B8C3BE63-C97D-4A90-B296-4D1A6E35E35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2780928"/>
            <a:ext cx="4824935" cy="3096345"/>
          </a:xfrm>
          <a:prstGeom prst="rect">
            <a:avLst/>
          </a:prstGeom>
        </p:spPr>
      </p:pic>
    </p:spTree>
    <p:extLst>
      <p:ext uri="{BB962C8B-B14F-4D97-AF65-F5344CB8AC3E}">
        <p14:creationId xmlns:p14="http://schemas.microsoft.com/office/powerpoint/2010/main" val="6350662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9174BD-1411-4BBC-A735-43331F74F359}"/>
              </a:ext>
            </a:extLst>
          </p:cNvPr>
          <p:cNvSpPr>
            <a:spLocks noGrp="1"/>
          </p:cNvSpPr>
          <p:nvPr>
            <p:ph type="title"/>
          </p:nvPr>
        </p:nvSpPr>
        <p:spPr/>
        <p:txBody>
          <a:bodyPr/>
          <a:lstStyle/>
          <a:p>
            <a:r>
              <a:rPr lang="nl-NL" sz="2800" dirty="0"/>
              <a:t>Het belang van (het omgaan met) misconcepties</a:t>
            </a:r>
          </a:p>
        </p:txBody>
      </p:sp>
      <p:pic>
        <p:nvPicPr>
          <p:cNvPr id="6" name="Content Placeholder 5">
            <a:extLst>
              <a:ext uri="{FF2B5EF4-FFF2-40B4-BE49-F238E27FC236}">
                <a16:creationId xmlns:a16="http://schemas.microsoft.com/office/drawing/2014/main" id="{6BF425BF-5F6E-418D-BAD0-6B5020A354E4}"/>
              </a:ext>
            </a:extLst>
          </p:cNvPr>
          <p:cNvPicPr>
            <a:picLocks noGrp="1" noChangeAspect="1"/>
          </p:cNvPicPr>
          <p:nvPr>
            <p:ph idx="1"/>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628650" y="1556792"/>
            <a:ext cx="6051826" cy="4349750"/>
          </a:xfrm>
        </p:spPr>
      </p:pic>
      <p:sp>
        <p:nvSpPr>
          <p:cNvPr id="7" name="TextBox 6">
            <a:extLst>
              <a:ext uri="{FF2B5EF4-FFF2-40B4-BE49-F238E27FC236}">
                <a16:creationId xmlns:a16="http://schemas.microsoft.com/office/drawing/2014/main" id="{E602B48D-A4D6-4618-A1B6-F7FDEFF9B753}"/>
              </a:ext>
            </a:extLst>
          </p:cNvPr>
          <p:cNvSpPr txBox="1"/>
          <p:nvPr/>
        </p:nvSpPr>
        <p:spPr>
          <a:xfrm>
            <a:off x="467544" y="6165304"/>
            <a:ext cx="6051826" cy="230832"/>
          </a:xfrm>
          <a:prstGeom prst="rect">
            <a:avLst/>
          </a:prstGeom>
          <a:noFill/>
        </p:spPr>
        <p:txBody>
          <a:bodyPr wrap="square" rtlCol="0">
            <a:spAutoFit/>
          </a:bodyPr>
          <a:lstStyle/>
          <a:p>
            <a:r>
              <a:rPr lang="nl-NL" sz="900" dirty="0" err="1">
                <a:hlinkClick r:id="rId4" tooltip="https://sarahstorm.wordpress.com/2011/12/page/2/"/>
              </a:rPr>
              <a:t>This</a:t>
            </a:r>
            <a:r>
              <a:rPr lang="nl-NL" sz="900" dirty="0">
                <a:hlinkClick r:id="rId4" tooltip="https://sarahstorm.wordpress.com/2011/12/page/2/"/>
              </a:rPr>
              <a:t> Photo</a:t>
            </a:r>
            <a:r>
              <a:rPr lang="nl-NL" sz="900" dirty="0"/>
              <a:t> </a:t>
            </a:r>
            <a:r>
              <a:rPr lang="nl-NL" sz="900" dirty="0" err="1"/>
              <a:t>by</a:t>
            </a:r>
            <a:r>
              <a:rPr lang="nl-NL" sz="900" dirty="0"/>
              <a:t> </a:t>
            </a:r>
            <a:r>
              <a:rPr lang="nl-NL" sz="900" dirty="0" err="1"/>
              <a:t>Unknown</a:t>
            </a:r>
            <a:r>
              <a:rPr lang="nl-NL" sz="900" dirty="0"/>
              <a:t> Author is </a:t>
            </a:r>
            <a:r>
              <a:rPr lang="nl-NL" sz="900" dirty="0" err="1"/>
              <a:t>licensed</a:t>
            </a:r>
            <a:r>
              <a:rPr lang="nl-NL" sz="900" dirty="0"/>
              <a:t> </a:t>
            </a:r>
            <a:r>
              <a:rPr lang="nl-NL" sz="900" dirty="0" err="1"/>
              <a:t>under</a:t>
            </a:r>
            <a:r>
              <a:rPr lang="nl-NL" sz="900" dirty="0"/>
              <a:t> </a:t>
            </a:r>
            <a:r>
              <a:rPr lang="nl-NL" sz="900" dirty="0">
                <a:hlinkClick r:id="rId5" tooltip="https://creativecommons.org/licenses/by-nc-nd/3.0/"/>
              </a:rPr>
              <a:t>CC BY-NC-ND</a:t>
            </a:r>
            <a:endParaRPr lang="nl-NL" sz="900" dirty="0"/>
          </a:p>
        </p:txBody>
      </p:sp>
      <p:sp>
        <p:nvSpPr>
          <p:cNvPr id="8" name="Rectangle: Rounded Corners 7">
            <a:extLst>
              <a:ext uri="{FF2B5EF4-FFF2-40B4-BE49-F238E27FC236}">
                <a16:creationId xmlns:a16="http://schemas.microsoft.com/office/drawing/2014/main" id="{7E94242F-DEAD-4D70-B378-2B0F9FC7FC54}"/>
              </a:ext>
            </a:extLst>
          </p:cNvPr>
          <p:cNvSpPr/>
          <p:nvPr/>
        </p:nvSpPr>
        <p:spPr bwMode="auto">
          <a:xfrm>
            <a:off x="6012160" y="5445224"/>
            <a:ext cx="2664296" cy="720080"/>
          </a:xfrm>
          <a:prstGeom prst="round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pPr>
            <a:r>
              <a:rPr kumimoji="0" lang="nl-NL" sz="1800" b="0" i="0" u="none" strike="noStrike" cap="none" normalizeH="0" baseline="0" dirty="0">
                <a:ln>
                  <a:noFill/>
                </a:ln>
                <a:effectLst/>
                <a:latin typeface="Arial" panose="020B0604020202020204" pitchFamily="34" charset="0"/>
                <a:ea typeface="Microsoft YaHei" panose="020B0503020204020204" pitchFamily="34" charset="-122"/>
              </a:rPr>
              <a:t>Ze laten bestaan remt het (gezamenlijk) leren</a:t>
            </a:r>
          </a:p>
        </p:txBody>
      </p:sp>
    </p:spTree>
    <p:extLst>
      <p:ext uri="{BB962C8B-B14F-4D97-AF65-F5344CB8AC3E}">
        <p14:creationId xmlns:p14="http://schemas.microsoft.com/office/powerpoint/2010/main" val="4221289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A91CD-A10F-4046-8CB9-0DA855E27BFC}"/>
              </a:ext>
            </a:extLst>
          </p:cNvPr>
          <p:cNvSpPr>
            <a:spLocks noGrp="1"/>
          </p:cNvSpPr>
          <p:nvPr>
            <p:ph type="title"/>
          </p:nvPr>
        </p:nvSpPr>
        <p:spPr/>
        <p:txBody>
          <a:bodyPr/>
          <a:lstStyle/>
          <a:p>
            <a:r>
              <a:rPr lang="nl-NL" sz="2800" dirty="0"/>
              <a:t>Het belang van (omgaan met) misconcepties </a:t>
            </a:r>
          </a:p>
        </p:txBody>
      </p:sp>
      <p:sp>
        <p:nvSpPr>
          <p:cNvPr id="3" name="Content Placeholder 2">
            <a:extLst>
              <a:ext uri="{FF2B5EF4-FFF2-40B4-BE49-F238E27FC236}">
                <a16:creationId xmlns:a16="http://schemas.microsoft.com/office/drawing/2014/main" id="{54D07519-70F5-4FD0-8F88-FE21312A5040}"/>
              </a:ext>
            </a:extLst>
          </p:cNvPr>
          <p:cNvSpPr>
            <a:spLocks noGrp="1"/>
          </p:cNvSpPr>
          <p:nvPr>
            <p:ph idx="1"/>
          </p:nvPr>
        </p:nvSpPr>
        <p:spPr>
          <a:xfrm>
            <a:off x="628649" y="1412776"/>
            <a:ext cx="7885113" cy="4349750"/>
          </a:xfrm>
        </p:spPr>
        <p:txBody>
          <a:bodyPr/>
          <a:lstStyle/>
          <a:p>
            <a:endParaRPr lang="nl-NL" dirty="0"/>
          </a:p>
          <a:p>
            <a:r>
              <a:rPr lang="nl-NL" dirty="0"/>
              <a:t>Het voorkomen van misconcepties is een illusie. Het is belangrijk dat ideeën (ook misconcepten) genoemd kunnen worden, serieus genomen worden en van daaruit bekeken worden. </a:t>
            </a:r>
          </a:p>
          <a:p>
            <a:endParaRPr lang="nl-NL" dirty="0"/>
          </a:p>
          <a:p>
            <a:r>
              <a:rPr lang="nl-NL" dirty="0"/>
              <a:t>Soms helpt een experimentje of een video om een </a:t>
            </a:r>
            <a:r>
              <a:rPr lang="nl-NL" dirty="0" err="1"/>
              <a:t>misconceptie</a:t>
            </a:r>
            <a:r>
              <a:rPr lang="nl-NL" dirty="0"/>
              <a:t> weg te werken, soms werkt een groepsgesprek, soms helpt er niets (en doet de leerling/docent wat er verwacht wordt, maar blijft de </a:t>
            </a:r>
            <a:r>
              <a:rPr lang="nl-NL" dirty="0" err="1"/>
              <a:t>misconceptie</a:t>
            </a:r>
            <a:r>
              <a:rPr lang="nl-NL" dirty="0"/>
              <a:t> rustig voortbestaan).</a:t>
            </a:r>
          </a:p>
        </p:txBody>
      </p:sp>
      <p:sp>
        <p:nvSpPr>
          <p:cNvPr id="5" name="TextBox 4">
            <a:extLst>
              <a:ext uri="{FF2B5EF4-FFF2-40B4-BE49-F238E27FC236}">
                <a16:creationId xmlns:a16="http://schemas.microsoft.com/office/drawing/2014/main" id="{F9E2FF94-1055-4ECA-AC39-316668E73DC5}"/>
              </a:ext>
            </a:extLst>
          </p:cNvPr>
          <p:cNvSpPr txBox="1"/>
          <p:nvPr/>
        </p:nvSpPr>
        <p:spPr>
          <a:xfrm>
            <a:off x="5436096" y="6492875"/>
            <a:ext cx="3528392" cy="369332"/>
          </a:xfrm>
          <a:prstGeom prst="rect">
            <a:avLst/>
          </a:prstGeom>
          <a:noFill/>
        </p:spPr>
        <p:txBody>
          <a:bodyPr wrap="square" rtlCol="0">
            <a:spAutoFit/>
          </a:bodyPr>
          <a:lstStyle/>
          <a:p>
            <a:r>
              <a:rPr lang="nl-NL" dirty="0"/>
              <a:t>Bron: </a:t>
            </a:r>
            <a:r>
              <a:rPr lang="en-US" dirty="0"/>
              <a:t>Bernard </a:t>
            </a:r>
            <a:r>
              <a:rPr lang="en-US" dirty="0" err="1"/>
              <a:t>Blogt</a:t>
            </a:r>
            <a:r>
              <a:rPr lang="en-US" dirty="0"/>
              <a:t> (1/3/2012)</a:t>
            </a:r>
            <a:endParaRPr lang="nl-NL" dirty="0"/>
          </a:p>
        </p:txBody>
      </p:sp>
    </p:spTree>
    <p:extLst>
      <p:ext uri="{BB962C8B-B14F-4D97-AF65-F5344CB8AC3E}">
        <p14:creationId xmlns:p14="http://schemas.microsoft.com/office/powerpoint/2010/main" val="2824070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987F7-15B3-407D-B2D4-F7D5D5B18565}"/>
              </a:ext>
            </a:extLst>
          </p:cNvPr>
          <p:cNvSpPr>
            <a:spLocks noGrp="1"/>
          </p:cNvSpPr>
          <p:nvPr>
            <p:ph type="title"/>
          </p:nvPr>
        </p:nvSpPr>
        <p:spPr/>
        <p:txBody>
          <a:bodyPr/>
          <a:lstStyle/>
          <a:p>
            <a:r>
              <a:rPr lang="nl-NL" sz="2800" dirty="0"/>
              <a:t>Het belang van (omgaan met) misconcepties </a:t>
            </a:r>
          </a:p>
        </p:txBody>
      </p:sp>
      <p:sp>
        <p:nvSpPr>
          <p:cNvPr id="3" name="Content Placeholder 2">
            <a:extLst>
              <a:ext uri="{FF2B5EF4-FFF2-40B4-BE49-F238E27FC236}">
                <a16:creationId xmlns:a16="http://schemas.microsoft.com/office/drawing/2014/main" id="{1D112190-675D-429F-96AC-3388839C64F4}"/>
              </a:ext>
            </a:extLst>
          </p:cNvPr>
          <p:cNvSpPr>
            <a:spLocks noGrp="1"/>
          </p:cNvSpPr>
          <p:nvPr>
            <p:ph idx="1"/>
          </p:nvPr>
        </p:nvSpPr>
        <p:spPr/>
        <p:txBody>
          <a:bodyPr/>
          <a:lstStyle/>
          <a:p>
            <a:endParaRPr lang="nl-NL" dirty="0"/>
          </a:p>
          <a:p>
            <a:r>
              <a:rPr lang="nl-NL" dirty="0"/>
              <a:t>Een </a:t>
            </a:r>
            <a:r>
              <a:rPr lang="nl-NL" dirty="0" err="1"/>
              <a:t>misconceptie</a:t>
            </a:r>
            <a:r>
              <a:rPr lang="nl-NL" dirty="0"/>
              <a:t> is een afwijkend mentaal model </a:t>
            </a:r>
            <a:r>
              <a:rPr lang="nl-NL" dirty="0">
                <a:sym typeface="Wingdings" panose="05000000000000000000" pitchFamily="2" charset="2"/>
              </a:rPr>
              <a:t> ‘verkeerde voorkennis’  moeilijk om nieuwe kennis goed aan op te hangen</a:t>
            </a:r>
            <a:endParaRPr lang="nl-NL" dirty="0"/>
          </a:p>
          <a:p>
            <a:endParaRPr lang="nl-NL" dirty="0"/>
          </a:p>
          <a:p>
            <a:r>
              <a:rPr lang="nl-NL" dirty="0"/>
              <a:t>Misconcepties hebben we allemaal. Het spannende is om zo veel mogelijk misconcepties met elkaar weg te werken of met elkaar een gezamenlijk begrip te creëren </a:t>
            </a:r>
          </a:p>
          <a:p>
            <a:endParaRPr lang="nl-NL" dirty="0"/>
          </a:p>
        </p:txBody>
      </p:sp>
      <p:sp>
        <p:nvSpPr>
          <p:cNvPr id="5" name="TextBox 4">
            <a:extLst>
              <a:ext uri="{FF2B5EF4-FFF2-40B4-BE49-F238E27FC236}">
                <a16:creationId xmlns:a16="http://schemas.microsoft.com/office/drawing/2014/main" id="{BD8E3410-3218-4686-A0A3-80E48AE06353}"/>
              </a:ext>
            </a:extLst>
          </p:cNvPr>
          <p:cNvSpPr txBox="1"/>
          <p:nvPr/>
        </p:nvSpPr>
        <p:spPr>
          <a:xfrm>
            <a:off x="5436096" y="6492875"/>
            <a:ext cx="3528392" cy="369332"/>
          </a:xfrm>
          <a:prstGeom prst="rect">
            <a:avLst/>
          </a:prstGeom>
          <a:noFill/>
        </p:spPr>
        <p:txBody>
          <a:bodyPr wrap="square" rtlCol="0">
            <a:spAutoFit/>
          </a:bodyPr>
          <a:lstStyle/>
          <a:p>
            <a:r>
              <a:rPr lang="nl-NL" dirty="0"/>
              <a:t>Bron: </a:t>
            </a:r>
            <a:r>
              <a:rPr lang="en-US" dirty="0"/>
              <a:t>Bernard </a:t>
            </a:r>
            <a:r>
              <a:rPr lang="en-US" dirty="0" err="1"/>
              <a:t>Blogt</a:t>
            </a:r>
            <a:r>
              <a:rPr lang="en-US" dirty="0"/>
              <a:t> (1/3/2012)</a:t>
            </a:r>
            <a:endParaRPr lang="nl-NL" dirty="0"/>
          </a:p>
        </p:txBody>
      </p:sp>
    </p:spTree>
    <p:extLst>
      <p:ext uri="{BB962C8B-B14F-4D97-AF65-F5344CB8AC3E}">
        <p14:creationId xmlns:p14="http://schemas.microsoft.com/office/powerpoint/2010/main" val="41843059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vak 2"/>
          <p:cNvSpPr txBox="1"/>
          <p:nvPr/>
        </p:nvSpPr>
        <p:spPr>
          <a:xfrm>
            <a:off x="450056" y="1779687"/>
            <a:ext cx="8243887" cy="892552"/>
          </a:xfrm>
          <a:prstGeom prst="rect">
            <a:avLst/>
          </a:prstGeom>
          <a:noFill/>
        </p:spPr>
        <p:txBody>
          <a:bodyPr>
            <a:spAutoFit/>
          </a:bodyPr>
          <a:lstStyle/>
          <a:p>
            <a:pPr algn="ctr"/>
            <a:endParaRPr lang="en-US" sz="2400" dirty="0">
              <a:latin typeface="+mn-lt"/>
            </a:endParaRPr>
          </a:p>
          <a:p>
            <a:pPr lvl="1" indent="0">
              <a:defRPr/>
            </a:pPr>
            <a:endParaRPr lang="en-GB" sz="2800" b="1" dirty="0">
              <a:latin typeface="+mn-lt"/>
            </a:endParaRPr>
          </a:p>
        </p:txBody>
      </p:sp>
      <p:sp>
        <p:nvSpPr>
          <p:cNvPr id="15363" name="Text Box 1"/>
          <p:cNvSpPr txBox="1">
            <a:spLocks noChangeArrowheads="1"/>
          </p:cNvSpPr>
          <p:nvPr/>
        </p:nvSpPr>
        <p:spPr bwMode="auto">
          <a:xfrm>
            <a:off x="382587" y="260648"/>
            <a:ext cx="7886700" cy="981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nSpc>
                <a:spcPct val="75000"/>
              </a:lnSpc>
              <a:spcBef>
                <a:spcPts val="142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1pPr>
            <a:lvl2pPr>
              <a:lnSpc>
                <a:spcPct val="75000"/>
              </a:lnSpc>
              <a:spcBef>
                <a:spcPts val="1138"/>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2pPr>
            <a:lvl3pPr>
              <a:lnSpc>
                <a:spcPct val="75000"/>
              </a:lnSpc>
              <a:spcBef>
                <a:spcPts val="8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lnSpc>
                <a:spcPct val="75000"/>
              </a:lnSpc>
              <a:spcBef>
                <a:spcPts val="5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lnSpc>
                <a:spcPct val="75000"/>
              </a:lnSpc>
              <a:spcBef>
                <a:spcPts val="288"/>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75000"/>
              </a:lnSpc>
              <a:spcBef>
                <a:spcPts val="288"/>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75000"/>
              </a:lnSpc>
              <a:spcBef>
                <a:spcPts val="288"/>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75000"/>
              </a:lnSpc>
              <a:spcBef>
                <a:spcPts val="288"/>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75000"/>
              </a:lnSpc>
              <a:spcBef>
                <a:spcPts val="288"/>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83000"/>
              </a:lnSpc>
              <a:spcBef>
                <a:spcPct val="0"/>
              </a:spcBef>
              <a:buClrTx/>
              <a:buFontTx/>
              <a:buNone/>
            </a:pPr>
            <a:r>
              <a:rPr lang="nl-NL" altLang="nl-NL" sz="3500" dirty="0"/>
              <a:t>Welke misconcepties zien jullie?</a:t>
            </a:r>
          </a:p>
        </p:txBody>
      </p:sp>
      <p:pic>
        <p:nvPicPr>
          <p:cNvPr id="4" name="Picture 3">
            <a:extLst>
              <a:ext uri="{FF2B5EF4-FFF2-40B4-BE49-F238E27FC236}">
                <a16:creationId xmlns:a16="http://schemas.microsoft.com/office/drawing/2014/main" id="{EA2EBB36-330C-418A-AFF5-53F043F6AD27}"/>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187624" y="1916832"/>
            <a:ext cx="5940152" cy="3834414"/>
          </a:xfrm>
          <a:prstGeom prst="rect">
            <a:avLst/>
          </a:prstGeom>
        </p:spPr>
      </p:pic>
      <p:sp>
        <p:nvSpPr>
          <p:cNvPr id="5" name="TextBox 4">
            <a:extLst>
              <a:ext uri="{FF2B5EF4-FFF2-40B4-BE49-F238E27FC236}">
                <a16:creationId xmlns:a16="http://schemas.microsoft.com/office/drawing/2014/main" id="{666C387C-60D2-4914-B798-100C8C22A52B}"/>
              </a:ext>
            </a:extLst>
          </p:cNvPr>
          <p:cNvSpPr txBox="1"/>
          <p:nvPr/>
        </p:nvSpPr>
        <p:spPr>
          <a:xfrm>
            <a:off x="1187624" y="5877926"/>
            <a:ext cx="5940152" cy="230832"/>
          </a:xfrm>
          <a:prstGeom prst="rect">
            <a:avLst/>
          </a:prstGeom>
          <a:noFill/>
        </p:spPr>
        <p:txBody>
          <a:bodyPr wrap="square" rtlCol="0">
            <a:spAutoFit/>
          </a:bodyPr>
          <a:lstStyle/>
          <a:p>
            <a:r>
              <a:rPr lang="nl-NL" sz="900">
                <a:hlinkClick r:id="rId4" tooltip="http://www.flickr.com/photos/alanstanton/6061830410/"/>
              </a:rPr>
              <a:t>This Photo</a:t>
            </a:r>
            <a:r>
              <a:rPr lang="nl-NL" sz="900"/>
              <a:t> by Unknown Author is licensed under </a:t>
            </a:r>
            <a:r>
              <a:rPr lang="nl-NL" sz="900">
                <a:hlinkClick r:id="rId5" tooltip="https://creativecommons.org/licenses/by-sa/3.0/"/>
              </a:rPr>
              <a:t>CC BY-SA</a:t>
            </a:r>
            <a:endParaRPr lang="nl-NL" sz="900"/>
          </a:p>
        </p:txBody>
      </p:sp>
    </p:spTree>
    <p:extLst>
      <p:ext uri="{BB962C8B-B14F-4D97-AF65-F5344CB8AC3E}">
        <p14:creationId xmlns:p14="http://schemas.microsoft.com/office/powerpoint/2010/main" val="1392837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Text Box 1"/>
          <p:cNvSpPr txBox="1">
            <a:spLocks noChangeArrowheads="1"/>
          </p:cNvSpPr>
          <p:nvPr/>
        </p:nvSpPr>
        <p:spPr bwMode="auto">
          <a:xfrm>
            <a:off x="382587" y="260648"/>
            <a:ext cx="7886700" cy="981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nSpc>
                <a:spcPct val="75000"/>
              </a:lnSpc>
              <a:spcBef>
                <a:spcPts val="142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Calibri" panose="020F0502020204030204" pitchFamily="34" charset="0"/>
                <a:ea typeface="Microsoft YaHei" panose="020B0503020204020204" pitchFamily="34" charset="-122"/>
              </a:defRPr>
            </a:lvl1pPr>
            <a:lvl2pPr>
              <a:lnSpc>
                <a:spcPct val="75000"/>
              </a:lnSpc>
              <a:spcBef>
                <a:spcPts val="1138"/>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2pPr>
            <a:lvl3pPr>
              <a:lnSpc>
                <a:spcPct val="75000"/>
              </a:lnSpc>
              <a:spcBef>
                <a:spcPts val="85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3pPr>
            <a:lvl4pPr>
              <a:lnSpc>
                <a:spcPct val="75000"/>
              </a:lnSpc>
              <a:spcBef>
                <a:spcPts val="575"/>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latin typeface="Calibri" panose="020F0502020204030204" pitchFamily="34" charset="0"/>
                <a:ea typeface="Microsoft YaHei" panose="020B0503020204020204" pitchFamily="34" charset="-122"/>
              </a:defRPr>
            </a:lvl4pPr>
            <a:lvl5pPr>
              <a:lnSpc>
                <a:spcPct val="75000"/>
              </a:lnSpc>
              <a:spcBef>
                <a:spcPts val="288"/>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5pPr>
            <a:lvl6pPr marL="2514600" indent="-228600" defTabSz="449263" eaLnBrk="0" fontAlgn="base" hangingPunct="0">
              <a:lnSpc>
                <a:spcPct val="75000"/>
              </a:lnSpc>
              <a:spcBef>
                <a:spcPts val="288"/>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6pPr>
            <a:lvl7pPr marL="2971800" indent="-228600" defTabSz="449263" eaLnBrk="0" fontAlgn="base" hangingPunct="0">
              <a:lnSpc>
                <a:spcPct val="75000"/>
              </a:lnSpc>
              <a:spcBef>
                <a:spcPts val="288"/>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7pPr>
            <a:lvl8pPr marL="3429000" indent="-228600" defTabSz="449263" eaLnBrk="0" fontAlgn="base" hangingPunct="0">
              <a:lnSpc>
                <a:spcPct val="75000"/>
              </a:lnSpc>
              <a:spcBef>
                <a:spcPts val="288"/>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8pPr>
            <a:lvl9pPr marL="3886200" indent="-228600" defTabSz="449263" eaLnBrk="0" fontAlgn="base" hangingPunct="0">
              <a:lnSpc>
                <a:spcPct val="75000"/>
              </a:lnSpc>
              <a:spcBef>
                <a:spcPts val="288"/>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Calibri" panose="020F0502020204030204" pitchFamily="34" charset="0"/>
                <a:ea typeface="Microsoft YaHei" panose="020B0503020204020204" pitchFamily="34" charset="-122"/>
              </a:defRPr>
            </a:lvl9pPr>
          </a:lstStyle>
          <a:p>
            <a:pPr eaLnBrk="1" hangingPunct="1">
              <a:lnSpc>
                <a:spcPct val="83000"/>
              </a:lnSpc>
              <a:spcBef>
                <a:spcPct val="0"/>
              </a:spcBef>
              <a:buClrTx/>
              <a:buFontTx/>
              <a:buNone/>
            </a:pPr>
            <a:r>
              <a:rPr lang="nl-NL" altLang="nl-NL" sz="3500" dirty="0"/>
              <a:t>Welke misconcepties zien wij?</a:t>
            </a:r>
          </a:p>
        </p:txBody>
      </p:sp>
      <p:graphicFrame>
        <p:nvGraphicFramePr>
          <p:cNvPr id="2" name="Table 1">
            <a:extLst>
              <a:ext uri="{FF2B5EF4-FFF2-40B4-BE49-F238E27FC236}">
                <a16:creationId xmlns:a16="http://schemas.microsoft.com/office/drawing/2014/main" id="{AD62B131-EDFD-4A02-A8AA-130611277F4D}"/>
              </a:ext>
            </a:extLst>
          </p:cNvPr>
          <p:cNvGraphicFramePr>
            <a:graphicFrameLocks noGrp="1"/>
          </p:cNvGraphicFramePr>
          <p:nvPr>
            <p:extLst>
              <p:ext uri="{D42A27DB-BD31-4B8C-83A1-F6EECF244321}">
                <p14:modId xmlns:p14="http://schemas.microsoft.com/office/powerpoint/2010/main" val="2199230261"/>
              </p:ext>
            </p:extLst>
          </p:nvPr>
        </p:nvGraphicFramePr>
        <p:xfrm>
          <a:off x="252894" y="1470062"/>
          <a:ext cx="4967178" cy="5127290"/>
        </p:xfrm>
        <a:graphic>
          <a:graphicData uri="http://schemas.openxmlformats.org/drawingml/2006/table">
            <a:tbl>
              <a:tblPr>
                <a:tableStyleId>{9DCAF9ED-07DC-4A11-8D7F-57B35C25682E}</a:tableStyleId>
              </a:tblPr>
              <a:tblGrid>
                <a:gridCol w="4967178">
                  <a:extLst>
                    <a:ext uri="{9D8B030D-6E8A-4147-A177-3AD203B41FA5}">
                      <a16:colId xmlns:a16="http://schemas.microsoft.com/office/drawing/2014/main" val="1874663792"/>
                    </a:ext>
                  </a:extLst>
                </a:gridCol>
              </a:tblGrid>
              <a:tr h="321944">
                <a:tc>
                  <a:txBody>
                    <a:bodyPr/>
                    <a:lstStyle/>
                    <a:p>
                      <a:pPr marL="0" indent="0" algn="l" rtl="0" fontAlgn="base">
                        <a:buFont typeface="+mj-lt"/>
                        <a:buNone/>
                      </a:pPr>
                      <a:r>
                        <a:rPr lang="nl-NL" sz="1600" dirty="0">
                          <a:effectLst/>
                        </a:rPr>
                        <a:t>Formatief evalueren betekent cijferloos lesgeven.</a:t>
                      </a:r>
                      <a:endParaRPr lang="nl-NL" sz="1600" b="0" i="0" dirty="0">
                        <a:effectLst/>
                        <a:latin typeface="+mn-lt"/>
                      </a:endParaRPr>
                    </a:p>
                  </a:txBody>
                  <a:tcPr/>
                </a:tc>
                <a:extLst>
                  <a:ext uri="{0D108BD9-81ED-4DB2-BD59-A6C34878D82A}">
                    <a16:rowId xmlns:a16="http://schemas.microsoft.com/office/drawing/2014/main" val="2144137247"/>
                  </a:ext>
                </a:extLst>
              </a:tr>
              <a:tr h="556086">
                <a:tc>
                  <a:txBody>
                    <a:bodyPr/>
                    <a:lstStyle/>
                    <a:p>
                      <a:pPr marL="0" marR="0" lvl="0" indent="0" algn="l" defTabSz="914400" rtl="0" eaLnBrk="1" fontAlgn="base" latinLnBrk="0" hangingPunct="1">
                        <a:lnSpc>
                          <a:spcPct val="100000"/>
                        </a:lnSpc>
                        <a:spcBef>
                          <a:spcPts val="0"/>
                        </a:spcBef>
                        <a:spcAft>
                          <a:spcPts val="0"/>
                        </a:spcAft>
                        <a:buClrTx/>
                        <a:buSzTx/>
                        <a:buFont typeface="+mj-lt"/>
                        <a:buNone/>
                        <a:tabLst/>
                        <a:defRPr/>
                      </a:pPr>
                      <a:r>
                        <a:rPr lang="nl-NL" sz="1600" kern="1200" dirty="0">
                          <a:solidFill>
                            <a:schemeClr val="dk1"/>
                          </a:solidFill>
                          <a:effectLst/>
                        </a:rPr>
                        <a:t>Formatief evalueren betekent het aantal toetsen voor cijfers drastisch verminderen. </a:t>
                      </a:r>
                      <a:endParaRPr lang="nl-NL" sz="1600" kern="1200" dirty="0">
                        <a:solidFill>
                          <a:schemeClr val="dk1"/>
                        </a:solidFill>
                        <a:effectLst/>
                        <a:latin typeface="+mn-lt"/>
                        <a:ea typeface="+mn-ea"/>
                        <a:cs typeface="+mn-cs"/>
                      </a:endParaRPr>
                    </a:p>
                  </a:txBody>
                  <a:tcPr/>
                </a:tc>
                <a:extLst>
                  <a:ext uri="{0D108BD9-81ED-4DB2-BD59-A6C34878D82A}">
                    <a16:rowId xmlns:a16="http://schemas.microsoft.com/office/drawing/2014/main" val="2306352479"/>
                  </a:ext>
                </a:extLst>
              </a:tr>
              <a:tr h="321944">
                <a:tc>
                  <a:txBody>
                    <a:bodyPr/>
                    <a:lstStyle/>
                    <a:p>
                      <a:pPr marL="0" marR="0" lvl="0" indent="0" algn="l" defTabSz="914400" rtl="0" eaLnBrk="1" fontAlgn="base" latinLnBrk="0" hangingPunct="1">
                        <a:lnSpc>
                          <a:spcPct val="100000"/>
                        </a:lnSpc>
                        <a:spcBef>
                          <a:spcPts val="0"/>
                        </a:spcBef>
                        <a:spcAft>
                          <a:spcPts val="0"/>
                        </a:spcAft>
                        <a:buClrTx/>
                        <a:buSzTx/>
                        <a:buFont typeface="+mj-lt"/>
                        <a:buNone/>
                        <a:tabLst/>
                        <a:defRPr/>
                      </a:pPr>
                      <a:r>
                        <a:rPr lang="nl-NL" sz="1600" dirty="0">
                          <a:effectLst/>
                        </a:rPr>
                        <a:t>Formatief evalueren is hetzelfde als goed lesgeven.</a:t>
                      </a:r>
                      <a:endParaRPr lang="nl-NL" sz="1600" b="0" i="0" dirty="0">
                        <a:effectLst/>
                        <a:latin typeface="+mn-lt"/>
                      </a:endParaRPr>
                    </a:p>
                  </a:txBody>
                  <a:tcPr/>
                </a:tc>
                <a:extLst>
                  <a:ext uri="{0D108BD9-81ED-4DB2-BD59-A6C34878D82A}">
                    <a16:rowId xmlns:a16="http://schemas.microsoft.com/office/drawing/2014/main" val="1508059816"/>
                  </a:ext>
                </a:extLst>
              </a:tr>
              <a:tr h="347153">
                <a:tc>
                  <a:txBody>
                    <a:bodyPr/>
                    <a:lstStyle/>
                    <a:p>
                      <a:pPr marL="0" marR="0" lvl="0" indent="0" algn="l" defTabSz="914400" rtl="0" eaLnBrk="1" fontAlgn="base" latinLnBrk="0" hangingPunct="1">
                        <a:lnSpc>
                          <a:spcPct val="100000"/>
                        </a:lnSpc>
                        <a:spcBef>
                          <a:spcPts val="0"/>
                        </a:spcBef>
                        <a:spcAft>
                          <a:spcPts val="0"/>
                        </a:spcAft>
                        <a:buClrTx/>
                        <a:buSzTx/>
                        <a:buFont typeface="+mj-lt"/>
                        <a:buNone/>
                        <a:tabLst/>
                        <a:defRPr/>
                      </a:pPr>
                      <a:r>
                        <a:rPr lang="nl-NL" sz="1600" dirty="0">
                          <a:effectLst/>
                        </a:rPr>
                        <a:t>Een toets is OF formatief OF summatief.</a:t>
                      </a:r>
                      <a:endParaRPr lang="nl-NL" sz="1600" b="0" i="0" dirty="0">
                        <a:effectLst/>
                        <a:latin typeface="+mn-lt"/>
                      </a:endParaRPr>
                    </a:p>
                  </a:txBody>
                  <a:tcPr/>
                </a:tc>
                <a:extLst>
                  <a:ext uri="{0D108BD9-81ED-4DB2-BD59-A6C34878D82A}">
                    <a16:rowId xmlns:a16="http://schemas.microsoft.com/office/drawing/2014/main" val="3542567440"/>
                  </a:ext>
                </a:extLst>
              </a:tr>
              <a:tr h="556086">
                <a:tc>
                  <a:txBody>
                    <a:bodyPr/>
                    <a:lstStyle/>
                    <a:p>
                      <a:pPr marL="0" marR="0" lvl="0" indent="0" algn="l" defTabSz="914400" rtl="0" eaLnBrk="1" fontAlgn="base" latinLnBrk="0" hangingPunct="1">
                        <a:lnSpc>
                          <a:spcPct val="100000"/>
                        </a:lnSpc>
                        <a:spcBef>
                          <a:spcPts val="0"/>
                        </a:spcBef>
                        <a:spcAft>
                          <a:spcPts val="0"/>
                        </a:spcAft>
                        <a:buClrTx/>
                        <a:buSzTx/>
                        <a:buFont typeface="+mj-lt"/>
                        <a:buNone/>
                        <a:tabLst/>
                        <a:defRPr/>
                      </a:pPr>
                      <a:r>
                        <a:rPr lang="nl-NL" sz="1600" kern="1200" dirty="0">
                          <a:solidFill>
                            <a:schemeClr val="dk1"/>
                          </a:solidFill>
                          <a:effectLst/>
                        </a:rPr>
                        <a:t>Formatief evalueren is het inzetten van een instrument, zoals een rubric. </a:t>
                      </a:r>
                      <a:endParaRPr lang="nl-NL" sz="1600" kern="1200" dirty="0">
                        <a:solidFill>
                          <a:schemeClr val="dk1"/>
                        </a:solidFill>
                        <a:effectLst/>
                        <a:latin typeface="+mn-lt"/>
                        <a:ea typeface="+mn-ea"/>
                        <a:cs typeface="+mn-cs"/>
                      </a:endParaRPr>
                    </a:p>
                  </a:txBody>
                  <a:tcPr/>
                </a:tc>
                <a:extLst>
                  <a:ext uri="{0D108BD9-81ED-4DB2-BD59-A6C34878D82A}">
                    <a16:rowId xmlns:a16="http://schemas.microsoft.com/office/drawing/2014/main" val="1342224420"/>
                  </a:ext>
                </a:extLst>
              </a:tr>
              <a:tr h="612431">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nl-NL" sz="1600" kern="1200" dirty="0">
                          <a:solidFill>
                            <a:schemeClr val="dk1"/>
                          </a:solidFill>
                          <a:effectLst/>
                        </a:rPr>
                        <a:t>Bij formatief evalueren moeten leerlingen hun eigen leerdoelen formuleren.</a:t>
                      </a:r>
                      <a:endParaRPr lang="nl-NL" sz="1600" kern="1200" dirty="0">
                        <a:solidFill>
                          <a:schemeClr val="dk1"/>
                        </a:solidFill>
                        <a:effectLst/>
                        <a:latin typeface="+mn-lt"/>
                        <a:ea typeface="+mn-ea"/>
                        <a:cs typeface="+mn-cs"/>
                      </a:endParaRPr>
                    </a:p>
                  </a:txBody>
                  <a:tcPr/>
                </a:tc>
                <a:extLst>
                  <a:ext uri="{0D108BD9-81ED-4DB2-BD59-A6C34878D82A}">
                    <a16:rowId xmlns:a16="http://schemas.microsoft.com/office/drawing/2014/main" val="3795104239"/>
                  </a:ext>
                </a:extLst>
              </a:tr>
              <a:tr h="334997">
                <a:tc>
                  <a:txBody>
                    <a:bodyPr/>
                    <a:lstStyle/>
                    <a:p>
                      <a:pPr marL="0" indent="0" algn="l" rtl="0" fontAlgn="base">
                        <a:buFont typeface="+mj-lt"/>
                        <a:buNone/>
                      </a:pPr>
                      <a:r>
                        <a:rPr lang="nl-NL" sz="1600" dirty="0">
                          <a:effectLst/>
                        </a:rPr>
                        <a:t>FE is hetzelfde als goed feedback geven.</a:t>
                      </a:r>
                      <a:endParaRPr lang="nl-NL" sz="1600" b="0" i="0" dirty="0">
                        <a:effectLst/>
                        <a:latin typeface="+mn-lt"/>
                      </a:endParaRPr>
                    </a:p>
                  </a:txBody>
                  <a:tcPr/>
                </a:tc>
                <a:extLst>
                  <a:ext uri="{0D108BD9-81ED-4DB2-BD59-A6C34878D82A}">
                    <a16:rowId xmlns:a16="http://schemas.microsoft.com/office/drawing/2014/main" val="2402125773"/>
                  </a:ext>
                </a:extLst>
              </a:tr>
              <a:tr h="556086">
                <a:tc>
                  <a:txBody>
                    <a:bodyPr/>
                    <a:lstStyle/>
                    <a:p>
                      <a:pPr lvl="0" fontAlgn="base"/>
                      <a:r>
                        <a:rPr lang="nl-NL" sz="1600" kern="1200" dirty="0">
                          <a:solidFill>
                            <a:schemeClr val="dk1"/>
                          </a:solidFill>
                          <a:effectLst/>
                        </a:rPr>
                        <a:t>Leerlingen werken alleen voor een cijfer, dus formatief evalueren werkt niet. </a:t>
                      </a:r>
                      <a:endParaRPr lang="nl-NL" sz="1600" kern="1200" dirty="0">
                        <a:solidFill>
                          <a:schemeClr val="dk1"/>
                        </a:solidFill>
                        <a:effectLst/>
                        <a:latin typeface="+mn-lt"/>
                        <a:ea typeface="+mn-ea"/>
                        <a:cs typeface="+mn-cs"/>
                      </a:endParaRPr>
                    </a:p>
                  </a:txBody>
                  <a:tcPr/>
                </a:tc>
                <a:extLst>
                  <a:ext uri="{0D108BD9-81ED-4DB2-BD59-A6C34878D82A}">
                    <a16:rowId xmlns:a16="http://schemas.microsoft.com/office/drawing/2014/main" val="2525634769"/>
                  </a:ext>
                </a:extLst>
              </a:tr>
              <a:tr h="556086">
                <a:tc>
                  <a:txBody>
                    <a:bodyPr/>
                    <a:lstStyle/>
                    <a:p>
                      <a:pPr lvl="0" fontAlgn="base"/>
                      <a:r>
                        <a:rPr lang="nl-NL" sz="1600" kern="1200" dirty="0">
                          <a:solidFill>
                            <a:schemeClr val="dk1"/>
                          </a:solidFill>
                          <a:effectLst/>
                        </a:rPr>
                        <a:t>Bij formatief evalueren heeft/neemt de leerling eigenaarschap over het eigen leren. </a:t>
                      </a:r>
                      <a:endParaRPr lang="nl-NL" sz="1600" kern="1200" dirty="0">
                        <a:solidFill>
                          <a:schemeClr val="dk1"/>
                        </a:solidFill>
                        <a:effectLst/>
                        <a:latin typeface="+mn-lt"/>
                        <a:ea typeface="+mn-ea"/>
                        <a:cs typeface="+mn-cs"/>
                      </a:endParaRPr>
                    </a:p>
                  </a:txBody>
                  <a:tcPr/>
                </a:tc>
                <a:extLst>
                  <a:ext uri="{0D108BD9-81ED-4DB2-BD59-A6C34878D82A}">
                    <a16:rowId xmlns:a16="http://schemas.microsoft.com/office/drawing/2014/main" val="1626604511"/>
                  </a:ext>
                </a:extLst>
              </a:tr>
              <a:tr h="845386">
                <a:tc>
                  <a:txBody>
                    <a:bodyPr/>
                    <a:lstStyle/>
                    <a:p>
                      <a:pPr lvl="0" fontAlgn="base"/>
                      <a:r>
                        <a:rPr lang="nl-NL" sz="1600" kern="1200" dirty="0">
                          <a:solidFill>
                            <a:schemeClr val="dk1"/>
                          </a:solidFill>
                          <a:effectLst/>
                        </a:rPr>
                        <a:t>Formatief evalueren werkt niet voor alle leerlingen (bv. niet voor jonge leerlingen, niet voor de vmbo-leerling, niet voor mijn kind). </a:t>
                      </a:r>
                      <a:endParaRPr lang="nl-NL" sz="1600" kern="1200" dirty="0">
                        <a:solidFill>
                          <a:schemeClr val="dk1"/>
                        </a:solidFill>
                        <a:effectLst/>
                        <a:latin typeface="+mn-lt"/>
                        <a:ea typeface="+mn-ea"/>
                        <a:cs typeface="+mn-cs"/>
                      </a:endParaRPr>
                    </a:p>
                  </a:txBody>
                  <a:tcPr/>
                </a:tc>
                <a:extLst>
                  <a:ext uri="{0D108BD9-81ED-4DB2-BD59-A6C34878D82A}">
                    <a16:rowId xmlns:a16="http://schemas.microsoft.com/office/drawing/2014/main" val="4030139882"/>
                  </a:ext>
                </a:extLst>
              </a:tr>
            </a:tbl>
          </a:graphicData>
        </a:graphic>
      </p:graphicFrame>
      <p:sp>
        <p:nvSpPr>
          <p:cNvPr id="4" name="TextBox 3">
            <a:extLst>
              <a:ext uri="{FF2B5EF4-FFF2-40B4-BE49-F238E27FC236}">
                <a16:creationId xmlns:a16="http://schemas.microsoft.com/office/drawing/2014/main" id="{E8AEE4A0-28A3-460A-AF21-83CCB0A04C72}"/>
              </a:ext>
            </a:extLst>
          </p:cNvPr>
          <p:cNvSpPr txBox="1"/>
          <p:nvPr/>
        </p:nvSpPr>
        <p:spPr>
          <a:xfrm>
            <a:off x="5362714" y="1405499"/>
            <a:ext cx="3528392" cy="3416320"/>
          </a:xfrm>
          <a:prstGeom prst="rect">
            <a:avLst/>
          </a:prstGeom>
          <a:noFill/>
        </p:spPr>
        <p:txBody>
          <a:bodyPr wrap="square" rtlCol="0">
            <a:spAutoFit/>
          </a:bodyPr>
          <a:lstStyle/>
          <a:p>
            <a:r>
              <a:rPr lang="nl-NL" b="1" dirty="0"/>
              <a:t>Gesignaleerde misconcepties</a:t>
            </a:r>
          </a:p>
          <a:p>
            <a:endParaRPr lang="nl-NL" b="1" dirty="0"/>
          </a:p>
          <a:p>
            <a:r>
              <a:rPr lang="nl-NL" dirty="0"/>
              <a:t>Observaties en inventarisatie bij onze scholen uit de twee leernetwerken in vo</a:t>
            </a:r>
          </a:p>
          <a:p>
            <a:endParaRPr lang="nl-NL" dirty="0"/>
          </a:p>
          <a:p>
            <a:r>
              <a:rPr lang="nl-NL" dirty="0"/>
              <a:t>Inventarisatie in het leernetwerk FE voor lerarenopleiders</a:t>
            </a:r>
          </a:p>
          <a:p>
            <a:endParaRPr lang="nl-NL" dirty="0"/>
          </a:p>
          <a:p>
            <a:endParaRPr lang="nl-NL" dirty="0"/>
          </a:p>
          <a:p>
            <a:endParaRPr lang="nl-NL" dirty="0"/>
          </a:p>
          <a:p>
            <a:endParaRPr lang="nl-NL" dirty="0"/>
          </a:p>
        </p:txBody>
      </p:sp>
    </p:spTree>
    <p:extLst>
      <p:ext uri="{BB962C8B-B14F-4D97-AF65-F5344CB8AC3E}">
        <p14:creationId xmlns:p14="http://schemas.microsoft.com/office/powerpoint/2010/main" val="1924603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Kantoorth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thema">
      <a:majorFont>
        <a:latin typeface="Calibri"/>
        <a:ea typeface="Microsoft YaHei"/>
        <a:cs typeface=""/>
      </a:majorFont>
      <a:minorFont>
        <a:latin typeface="Calibri"/>
        <a:ea typeface="Microsoft YaHei"/>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nl-NL" sz="1800" b="0" i="0" u="none" strike="noStrike" cap="none" normalizeH="0" baseline="0" smtClean="0">
            <a:ln>
              <a:noFill/>
            </a:ln>
            <a:effectLst/>
            <a:latin typeface="Arial" panose="020B0604020202020204" pitchFamily="34" charset="0"/>
            <a:ea typeface="Microsoft YaHei" panose="020B0503020204020204" pitchFamily="34" charset="-122"/>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0">
          <a:lnSpc>
            <a:spcPct val="93000"/>
          </a:lnSpc>
          <a:spcBef>
            <a:spcPct val="0"/>
          </a:spcBef>
          <a:spcAft>
            <a:spcPct val="0"/>
          </a:spcAft>
          <a:buClr>
            <a:srgbClr val="000000"/>
          </a:buClr>
          <a:buSzPct val="100000"/>
          <a:buFont typeface="Times New Roman" panose="02020603050405020304" pitchFamily="18" charset="0"/>
          <a:buNone/>
          <a:tabLst/>
          <a:defRPr kumimoji="0" lang="en-GB" altLang="nl-NL" sz="1800" b="0" i="0" u="none" strike="noStrike" cap="none" normalizeH="0" baseline="0" smtClean="0">
            <a:ln>
              <a:noFill/>
            </a:ln>
            <a:effectLst/>
            <a:latin typeface="Arial" panose="020B0604020202020204" pitchFamily="34" charset="0"/>
            <a:ea typeface="Microsoft YaHei" panose="020B0503020204020204" pitchFamily="34" charset="-122"/>
          </a:defRPr>
        </a:defPPr>
      </a:lstStyle>
    </a:lnDef>
  </a:objectDefaults>
  <a:extraClrSchemeLst>
    <a:extraClrScheme>
      <a:clrScheme name="Kantoorthem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Kantoorthem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Kantoorthem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Kantoorthem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Kantoorthem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Kantoorthem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Kantoorthem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ED337D9ADB5C34494C4EBA5DACBCEA8" ma:contentTypeVersion="11" ma:contentTypeDescription="Een nieuw document maken." ma:contentTypeScope="" ma:versionID="d48219acd0a9f7c942640a0813df47a7">
  <xsd:schema xmlns:xsd="http://www.w3.org/2001/XMLSchema" xmlns:xs="http://www.w3.org/2001/XMLSchema" xmlns:p="http://schemas.microsoft.com/office/2006/metadata/properties" xmlns:ns3="ae375950-9435-457e-bca7-51fde261a51b" xmlns:ns4="b8dde7d1-d5f5-48d9-8457-b5e9d4a831fe" targetNamespace="http://schemas.microsoft.com/office/2006/metadata/properties" ma:root="true" ma:fieldsID="30223579eeea835c7b882c39a4cf4807" ns3:_="" ns4:_="">
    <xsd:import namespace="ae375950-9435-457e-bca7-51fde261a51b"/>
    <xsd:import namespace="b8dde7d1-d5f5-48d9-8457-b5e9d4a831f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Location" minOccurs="0"/>
                <xsd:element ref="ns3:MediaServiceGenerationTime" minOccurs="0"/>
                <xsd:element ref="ns3:MediaServiceEventHashCode" minOccurs="0"/>
                <xsd:element ref="ns3:MediaServiceAutoTags"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e375950-9435-457e-bca7-51fde261a51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Location" ma:internalName="MediaServiceLocatio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8dde7d1-d5f5-48d9-8457-b5e9d4a831fe"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element name="SharingHintHash" ma:index="18" nillable="true" ma:displayName="Hint-hash delen"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6A2F02D-18C3-4F81-AB3E-42008239FF23}">
  <ds:schemaRefs>
    <ds:schemaRef ds:uri="http://schemas.microsoft.com/office/2006/documentManagement/types"/>
    <ds:schemaRef ds:uri="ae375950-9435-457e-bca7-51fde261a51b"/>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b8dde7d1-d5f5-48d9-8457-b5e9d4a831fe"/>
    <ds:schemaRef ds:uri="http://www.w3.org/XML/1998/namespace"/>
    <ds:schemaRef ds:uri="http://purl.org/dc/dcmitype/"/>
  </ds:schemaRefs>
</ds:datastoreItem>
</file>

<file path=customXml/itemProps2.xml><?xml version="1.0" encoding="utf-8"?>
<ds:datastoreItem xmlns:ds="http://schemas.openxmlformats.org/officeDocument/2006/customXml" ds:itemID="{48181CF6-DDDE-4E9B-9967-49DE2857FB48}">
  <ds:schemaRefs>
    <ds:schemaRef ds:uri="http://schemas.microsoft.com/sharepoint/v3/contenttype/forms"/>
  </ds:schemaRefs>
</ds:datastoreItem>
</file>

<file path=customXml/itemProps3.xml><?xml version="1.0" encoding="utf-8"?>
<ds:datastoreItem xmlns:ds="http://schemas.openxmlformats.org/officeDocument/2006/customXml" ds:itemID="{F748B0E8-026F-4636-ABC6-E5F1BD4C170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e375950-9435-457e-bca7-51fde261a51b"/>
    <ds:schemaRef ds:uri="b8dde7d1-d5f5-48d9-8457-b5e9d4a831f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Austin.thmx</Template>
  <TotalTime>0</TotalTime>
  <Words>979</Words>
  <Application>Microsoft Office PowerPoint</Application>
  <PresentationFormat>Diavoorstelling (4:3)</PresentationFormat>
  <Paragraphs>96</Paragraphs>
  <Slides>11</Slides>
  <Notes>10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11</vt:i4>
      </vt:variant>
    </vt:vector>
  </HeadingPairs>
  <TitlesOfParts>
    <vt:vector size="15" baseType="lpstr">
      <vt:lpstr>Arial</vt:lpstr>
      <vt:lpstr>Calibri</vt:lpstr>
      <vt:lpstr>Times New Roman</vt:lpstr>
      <vt:lpstr>Kantoorthema</vt:lpstr>
      <vt:lpstr>PowerPoint-presentatie</vt:lpstr>
      <vt:lpstr>Wat verstaan we onder een MISconceptie</vt:lpstr>
      <vt:lpstr>PowerPoint-presentatie</vt:lpstr>
      <vt:lpstr>PowerPoint-presentatie</vt:lpstr>
      <vt:lpstr>Het belang van (het omgaan met) misconcepties</vt:lpstr>
      <vt:lpstr>Het belang van (omgaan met) misconcepties </vt:lpstr>
      <vt:lpstr>Het belang van (omgaan met) misconcepties </vt:lpstr>
      <vt:lpstr>PowerPoint-presentatie</vt:lpstr>
      <vt:lpstr>PowerPoint-presentatie</vt:lpstr>
      <vt:lpstr>PowerPoint-presentatie</vt:lpstr>
      <vt:lpstr>Werkvorm: misconcepties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Mirjam Kuggeleijn</dc:creator>
  <cp:lastModifiedBy>Gerdineke van Silfhout</cp:lastModifiedBy>
  <cp:revision>236</cp:revision>
  <cp:lastPrinted>2019-11-12T11:54:05Z</cp:lastPrinted>
  <dcterms:created xsi:type="dcterms:W3CDTF">2018-04-04T10:52:08Z</dcterms:created>
  <dcterms:modified xsi:type="dcterms:W3CDTF">2021-02-24T12:45:12Z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Diavoorstelling (4:3)</vt:lpwstr>
  </property>
  <property fmtid="{D5CDD505-2E9C-101B-9397-08002B2CF9AE}" pid="9" name="ScaleCrop">
    <vt:bool>false</vt:bool>
  </property>
  <property fmtid="{D5CDD505-2E9C-101B-9397-08002B2CF9AE}" pid="10" name="ShareDoc">
    <vt:bool>false</vt:bool>
  </property>
  <property fmtid="{D5CDD505-2E9C-101B-9397-08002B2CF9AE}" pid="11" name="Slides">
    <vt:i4>4</vt:i4>
  </property>
  <property fmtid="{D5CDD505-2E9C-101B-9397-08002B2CF9AE}" pid="12" name="ContentTypeId">
    <vt:lpwstr>0x010100AED337D9ADB5C34494C4EBA5DACBCEA8</vt:lpwstr>
  </property>
</Properties>
</file>