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4"/>
  </p:sldMasterIdLst>
  <p:sldIdLst>
    <p:sldId id="256" r:id="rId5"/>
    <p:sldId id="258" r:id="rId6"/>
    <p:sldId id="262" r:id="rId7"/>
    <p:sldId id="257" r:id="rId8"/>
    <p:sldId id="260"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DCACD-DA44-4495-B36C-611FBDEAFEDF}" v="2" dt="2020-08-17T14:34:23.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599"/>
  </p:normalViewPr>
  <p:slideViewPr>
    <p:cSldViewPr snapToGrid="0" snapToObjects="1">
      <p:cViewPr varScale="1">
        <p:scale>
          <a:sx n="63" d="100"/>
          <a:sy n="63" d="100"/>
        </p:scale>
        <p:origin x="70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aike Rodenboog" userId="ad1b66ff-3f97-429e-b292-2aaf5265beef" providerId="ADAL" clId="{030DCACD-DA44-4495-B36C-611FBDEAFEDF}"/>
    <pc:docChg chg="modSld">
      <pc:chgData name="Maaike Rodenboog" userId="ad1b66ff-3f97-429e-b292-2aaf5265beef" providerId="ADAL" clId="{030DCACD-DA44-4495-B36C-611FBDEAFEDF}" dt="2020-08-17T14:34:46.973" v="6" actId="20577"/>
      <pc:docMkLst>
        <pc:docMk/>
      </pc:docMkLst>
      <pc:sldChg chg="modSp mod">
        <pc:chgData name="Maaike Rodenboog" userId="ad1b66ff-3f97-429e-b292-2aaf5265beef" providerId="ADAL" clId="{030DCACD-DA44-4495-B36C-611FBDEAFEDF}" dt="2020-08-17T14:34:46.973" v="6" actId="20577"/>
        <pc:sldMkLst>
          <pc:docMk/>
          <pc:sldMk cId="748046434" sldId="258"/>
        </pc:sldMkLst>
        <pc:spChg chg="mod">
          <ac:chgData name="Maaike Rodenboog" userId="ad1b66ff-3f97-429e-b292-2aaf5265beef" providerId="ADAL" clId="{030DCACD-DA44-4495-B36C-611FBDEAFEDF}" dt="2020-08-17T14:34:46.973" v="6" actId="20577"/>
          <ac:spMkLst>
            <pc:docMk/>
            <pc:sldMk cId="748046434" sldId="258"/>
            <ac:spMk id="3" creationId="{9A6439BF-6F49-9045-9AB0-D0D8F28B8A81}"/>
          </ac:spMkLst>
        </pc:spChg>
      </pc:sldChg>
      <pc:sldChg chg="modSp mod">
        <pc:chgData name="Maaike Rodenboog" userId="ad1b66ff-3f97-429e-b292-2aaf5265beef" providerId="ADAL" clId="{030DCACD-DA44-4495-B36C-611FBDEAFEDF}" dt="2020-08-17T14:34:32.123" v="3" actId="20577"/>
        <pc:sldMkLst>
          <pc:docMk/>
          <pc:sldMk cId="1102246534" sldId="260"/>
        </pc:sldMkLst>
        <pc:spChg chg="mod">
          <ac:chgData name="Maaike Rodenboog" userId="ad1b66ff-3f97-429e-b292-2aaf5265beef" providerId="ADAL" clId="{030DCACD-DA44-4495-B36C-611FBDEAFEDF}" dt="2020-08-17T14:34:32.123" v="3" actId="20577"/>
          <ac:spMkLst>
            <pc:docMk/>
            <pc:sldMk cId="1102246534" sldId="260"/>
            <ac:spMk id="3" creationId="{7B27DD45-68F2-8C42-89D5-23733F30AB8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nl-NL"/>
              <a:t>Klik om stijl te bewerken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a:xfrm>
            <a:off x="3962399" y="5870575"/>
            <a:ext cx="4893958" cy="377825"/>
          </a:xfrm>
        </p:spPr>
        <p:txBody>
          <a:bodyPr/>
          <a:lstStyle/>
          <a:p>
            <a:endParaRPr lang="nl-NL"/>
          </a:p>
        </p:txBody>
      </p:sp>
      <p:sp>
        <p:nvSpPr>
          <p:cNvPr id="6" name="Slide Number Placeholder 5"/>
          <p:cNvSpPr>
            <a:spLocks noGrp="1"/>
          </p:cNvSpPr>
          <p:nvPr>
            <p:ph type="sldNum" sz="quarter" idx="12"/>
          </p:nvPr>
        </p:nvSpPr>
        <p:spPr>
          <a:xfrm>
            <a:off x="10608958" y="5870575"/>
            <a:ext cx="551167" cy="377825"/>
          </a:xfrm>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50539403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1211F4F7-E605-FB4E-AED1-19AA5799A91A}" type="datetimeFigureOut">
              <a:rPr lang="nl-NL" smtClean="0"/>
              <a:t>17-8-2020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3435660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nl-NL"/>
              <a:t>Klik om stijl te bewerken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757813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nl-NL"/>
              <a:t>Klik om stijl te bewerken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
Tweede niveau
Derde niveau
Vierde niveau
Vijfde niveau</a:t>
            </a:r>
            <a:endParaRPr lang="en-US" dirty="0"/>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77538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nl-NL"/>
              <a:t>Klik om stijl te bewerken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1413121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nl-NL"/>
              <a:t>Klik om stijl te bewerken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nl-NL"/>
              <a:t>Tekststijl van het model bewerken
Tweede niveau
Derde niveau
Vierde niveau
Vijfde niveau</a:t>
            </a:r>
            <a:endParaRPr lang="en-US" dirty="0"/>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3191780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nl-NL"/>
              <a:t>Klik om stijl te bewerken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l-NL"/>
              <a:t>Tekststijl van het model bewerken
Tweede niveau
Derde niveau
Vierde niveau
Vijfde niveau</a:t>
            </a:r>
            <a:endParaRPr lang="en-US" dirty="0"/>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2343636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
        <p:nvSpPr>
          <p:cNvPr id="8" name="Title 1"/>
          <p:cNvSpPr>
            <a:spLocks noGrp="1"/>
          </p:cNvSpPr>
          <p:nvPr>
            <p:ph type="title"/>
          </p:nvPr>
        </p:nvSpPr>
        <p:spPr>
          <a:xfrm>
            <a:off x="685801" y="609600"/>
            <a:ext cx="10131425" cy="1456267"/>
          </a:xfrm>
        </p:spPr>
        <p:txBody>
          <a:bodyPr/>
          <a:lstStyle/>
          <a:p>
            <a:r>
              <a:rPr lang="nl-NL"/>
              <a:t>Klik om stijl te bewerken</a:t>
            </a:r>
            <a:endParaRPr lang="en-US" dirty="0"/>
          </a:p>
        </p:txBody>
      </p:sp>
    </p:spTree>
    <p:extLst>
      <p:ext uri="{BB962C8B-B14F-4D97-AF65-F5344CB8AC3E}">
        <p14:creationId xmlns:p14="http://schemas.microsoft.com/office/powerpoint/2010/main" val="77513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3755159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ct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206382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nl-NL"/>
              <a:t>Klik om stijl te bewerken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10"/>
          </p:nvPr>
        </p:nvSpPr>
        <p:spPr/>
        <p:txBody>
          <a:bodyPr/>
          <a:lstStyle/>
          <a:p>
            <a:fld id="{1211F4F7-E605-FB4E-AED1-19AA5799A91A}" type="datetimeFigureOut">
              <a:rPr lang="nl-NL" smtClean="0"/>
              <a:t>17-8-2020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2359390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1211F4F7-E605-FB4E-AED1-19AA5799A91A}" type="datetimeFigureOut">
              <a:rPr lang="nl-NL" smtClean="0"/>
              <a:t>17-8-2020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107199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nl-NL"/>
              <a:t>Tekststijl van het model bewerken
Tweede niveau
Derde niveau
Vierde niveau
Vijfde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
Tweede niveau
Derde niveau
Vierde niveau
Vijfde niveau</a:t>
            </a:r>
            <a:endParaRPr lang="en-US" dirty="0"/>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nl-NL"/>
              <a:t>Tekststijl van het model bewerken
Tweede niveau
Derde niveau
Vierde niveau
Vijfde niveau</a:t>
            </a:r>
            <a:endParaRPr lang="en-US" dirty="0"/>
          </a:p>
        </p:txBody>
      </p:sp>
      <p:sp>
        <p:nvSpPr>
          <p:cNvPr id="7" name="Date Placeholder 6"/>
          <p:cNvSpPr>
            <a:spLocks noGrp="1"/>
          </p:cNvSpPr>
          <p:nvPr>
            <p:ph type="dt" sz="half" idx="10"/>
          </p:nvPr>
        </p:nvSpPr>
        <p:spPr/>
        <p:txBody>
          <a:bodyPr/>
          <a:lstStyle/>
          <a:p>
            <a:fld id="{1211F4F7-E605-FB4E-AED1-19AA5799A91A}" type="datetimeFigureOut">
              <a:rPr lang="nl-NL" smtClean="0"/>
              <a:t>17-8-2020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1410960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211F4F7-E605-FB4E-AED1-19AA5799A91A}" type="datetimeFigureOut">
              <a:rPr lang="nl-NL" smtClean="0"/>
              <a:t>17-8-2020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104504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1211F4F7-E605-FB4E-AED1-19AA5799A91A}" type="datetimeFigureOut">
              <a:rPr lang="nl-NL" smtClean="0"/>
              <a:t>17-8-2020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2976502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nl-NL"/>
              <a:t>Tekststijl van het model bewerken
Tweede niveau
Derde niveau
Vierde niveau
Vijfde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1211F4F7-E605-FB4E-AED1-19AA5799A91A}" type="datetimeFigureOut">
              <a:rPr lang="nl-NL" smtClean="0"/>
              <a:t>17-8-2020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315864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nl-NL"/>
              <a:t>Klik om stijl te bewerken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
Tweede niveau
Derde niveau
Vierde niveau
Vijfde niveau</a:t>
            </a:r>
            <a:endParaRPr lang="en-US" dirty="0"/>
          </a:p>
        </p:txBody>
      </p:sp>
      <p:sp>
        <p:nvSpPr>
          <p:cNvPr id="5" name="Date Placeholder 4"/>
          <p:cNvSpPr>
            <a:spLocks noGrp="1"/>
          </p:cNvSpPr>
          <p:nvPr>
            <p:ph type="dt" sz="half" idx="10"/>
          </p:nvPr>
        </p:nvSpPr>
        <p:spPr/>
        <p:txBody>
          <a:bodyPr/>
          <a:lstStyle/>
          <a:p>
            <a:fld id="{1211F4F7-E605-FB4E-AED1-19AA5799A91A}" type="datetimeFigureOut">
              <a:rPr lang="nl-NL" smtClean="0"/>
              <a:t>17-8-2020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171DA42-4143-2F43-8312-5B02887C72C1}" type="slidenum">
              <a:rPr lang="nl-NL" smtClean="0"/>
              <a:t>‹nr.›</a:t>
            </a:fld>
            <a:endParaRPr lang="nl-NL"/>
          </a:p>
        </p:txBody>
      </p:sp>
    </p:spTree>
    <p:extLst>
      <p:ext uri="{BB962C8B-B14F-4D97-AF65-F5344CB8AC3E}">
        <p14:creationId xmlns:p14="http://schemas.microsoft.com/office/powerpoint/2010/main" val="2509564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nl-NL"/>
              <a:t>Tekststijl van het model bewerken
Tweede niveau
Derde niveau
Vierde niveau
Vijfde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211F4F7-E605-FB4E-AED1-19AA5799A91A}" type="datetimeFigureOut">
              <a:rPr lang="nl-NL" smtClean="0"/>
              <a:t>17-8-2020</a:t>
            </a:fld>
            <a:endParaRPr lang="nl-NL"/>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nl-NL"/>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171DA42-4143-2F43-8312-5B02887C72C1}" type="slidenum">
              <a:rPr lang="nl-NL" smtClean="0"/>
              <a:t>‹nr.›</a:t>
            </a:fld>
            <a:endParaRPr lang="nl-NL"/>
          </a:p>
        </p:txBody>
      </p:sp>
    </p:spTree>
    <p:extLst>
      <p:ext uri="{BB962C8B-B14F-4D97-AF65-F5344CB8AC3E}">
        <p14:creationId xmlns:p14="http://schemas.microsoft.com/office/powerpoint/2010/main" val="372658615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KWcZVRfRqO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RuNeL789Q7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420BA9-3E74-354C-8C57-8346E449F268}"/>
              </a:ext>
            </a:extLst>
          </p:cNvPr>
          <p:cNvSpPr>
            <a:spLocks noGrp="1"/>
          </p:cNvSpPr>
          <p:nvPr>
            <p:ph type="ctrTitle"/>
          </p:nvPr>
        </p:nvSpPr>
        <p:spPr>
          <a:xfrm>
            <a:off x="2339339" y="674792"/>
            <a:ext cx="7197726" cy="2036233"/>
          </a:xfrm>
        </p:spPr>
        <p:txBody>
          <a:bodyPr/>
          <a:lstStyle/>
          <a:p>
            <a:pPr algn="ctr"/>
            <a:r>
              <a:rPr lang="nl-NL" sz="4400" b="1" dirty="0"/>
              <a:t>Les 3 Kritisch denken</a:t>
            </a:r>
            <a:br>
              <a:rPr lang="nl-NL" b="1" dirty="0"/>
            </a:br>
            <a:endParaRPr lang="nl-NL" b="1" dirty="0"/>
          </a:p>
        </p:txBody>
      </p:sp>
      <p:sp>
        <p:nvSpPr>
          <p:cNvPr id="3" name="Ondertitel 2">
            <a:extLst>
              <a:ext uri="{FF2B5EF4-FFF2-40B4-BE49-F238E27FC236}">
                <a16:creationId xmlns:a16="http://schemas.microsoft.com/office/drawing/2014/main" id="{52369B47-02C2-984E-9C22-897AB05DC8D4}"/>
              </a:ext>
            </a:extLst>
          </p:cNvPr>
          <p:cNvSpPr>
            <a:spLocks noGrp="1"/>
          </p:cNvSpPr>
          <p:nvPr>
            <p:ph type="subTitle" idx="1"/>
          </p:nvPr>
        </p:nvSpPr>
        <p:spPr>
          <a:xfrm>
            <a:off x="2339339" y="2008292"/>
            <a:ext cx="7197726" cy="1405467"/>
          </a:xfrm>
        </p:spPr>
        <p:txBody>
          <a:bodyPr>
            <a:normAutofit/>
          </a:bodyPr>
          <a:lstStyle/>
          <a:p>
            <a:pPr algn="ctr"/>
            <a:r>
              <a:rPr lang="nl-NL" sz="2800" dirty="0"/>
              <a:t>Mythes en misconcepten</a:t>
            </a:r>
          </a:p>
        </p:txBody>
      </p:sp>
    </p:spTree>
    <p:extLst>
      <p:ext uri="{BB962C8B-B14F-4D97-AF65-F5344CB8AC3E}">
        <p14:creationId xmlns:p14="http://schemas.microsoft.com/office/powerpoint/2010/main" val="238285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217F7C-48A0-CF4A-8692-EA24E2944447}"/>
              </a:ext>
            </a:extLst>
          </p:cNvPr>
          <p:cNvSpPr>
            <a:spLocks noGrp="1"/>
          </p:cNvSpPr>
          <p:nvPr>
            <p:ph type="title"/>
          </p:nvPr>
        </p:nvSpPr>
        <p:spPr>
          <a:xfrm>
            <a:off x="685801" y="609600"/>
            <a:ext cx="11189969" cy="1456267"/>
          </a:xfrm>
        </p:spPr>
        <p:txBody>
          <a:bodyPr/>
          <a:lstStyle/>
          <a:p>
            <a:r>
              <a:rPr lang="nl-NL" b="1" dirty="0">
                <a:latin typeface="Avenir Roman" panose="02000503020000020003" pitchFamily="2" charset="0"/>
              </a:rPr>
              <a:t>Een aantal BEKENDE MYTHES/misconcepten</a:t>
            </a:r>
          </a:p>
        </p:txBody>
      </p:sp>
      <p:sp>
        <p:nvSpPr>
          <p:cNvPr id="3" name="Tijdelijke aanduiding voor inhoud 2">
            <a:extLst>
              <a:ext uri="{FF2B5EF4-FFF2-40B4-BE49-F238E27FC236}">
                <a16:creationId xmlns:a16="http://schemas.microsoft.com/office/drawing/2014/main" id="{9A6439BF-6F49-9045-9AB0-D0D8F28B8A81}"/>
              </a:ext>
            </a:extLst>
          </p:cNvPr>
          <p:cNvSpPr>
            <a:spLocks noGrp="1"/>
          </p:cNvSpPr>
          <p:nvPr>
            <p:ph idx="1"/>
          </p:nvPr>
        </p:nvSpPr>
        <p:spPr>
          <a:xfrm>
            <a:off x="685801" y="1250527"/>
            <a:ext cx="10131425" cy="3649133"/>
          </a:xfrm>
        </p:spPr>
        <p:txBody>
          <a:bodyPr/>
          <a:lstStyle/>
          <a:p>
            <a:r>
              <a:rPr lang="nl-NL" dirty="0">
                <a:latin typeface="Avenir Roman" panose="02000503020000020003" pitchFamily="2" charset="0"/>
              </a:rPr>
              <a:t>Gedurende je leven eet je 8 spinnen in je slaap</a:t>
            </a:r>
          </a:p>
          <a:p>
            <a:r>
              <a:rPr lang="nl-NL" dirty="0">
                <a:latin typeface="Avenir Roman" panose="02000503020000020003" pitchFamily="2" charset="0"/>
              </a:rPr>
              <a:t>Als iemand een muntje van de Eifeltoren/Domtoren/Empire State Building laat vallen en het valt op je hoofd dan breekt je schedel</a:t>
            </a:r>
          </a:p>
          <a:p>
            <a:pPr marL="0" indent="0">
              <a:buNone/>
            </a:pPr>
            <a:r>
              <a:rPr lang="nl-NL" dirty="0">
                <a:latin typeface="Avenir Roman" panose="02000503020000020003" pitchFamily="2" charset="0"/>
                <a:sym typeface="Wingdings" pitchFamily="2" charset="2"/>
              </a:rPr>
              <a:t>         </a:t>
            </a:r>
            <a:r>
              <a:rPr lang="nl-NL" dirty="0">
                <a:latin typeface="Avenir Roman" panose="02000503020000020003" pitchFamily="2" charset="0"/>
                <a:sym typeface="Wingdings" pitchFamily="2" charset="2"/>
                <a:hlinkClick r:id="rId2"/>
              </a:rPr>
              <a:t>https://www.youtube.com/watch?v</a:t>
            </a:r>
            <a:r>
              <a:rPr lang="nl-NL">
                <a:latin typeface="Avenir Roman" panose="02000503020000020003" pitchFamily="2" charset="0"/>
                <a:sym typeface="Wingdings" pitchFamily="2" charset="2"/>
                <a:hlinkClick r:id="rId2"/>
              </a:rPr>
              <a:t>=KWcZVRfRqOE</a:t>
            </a:r>
            <a:endParaRPr lang="nl-NL" dirty="0">
              <a:latin typeface="Avenir Roman" panose="02000503020000020003" pitchFamily="2" charset="0"/>
            </a:endParaRPr>
          </a:p>
          <a:p>
            <a:endParaRPr lang="nl-NL" dirty="0">
              <a:latin typeface="Avenir Roman" panose="02000503020000020003" pitchFamily="2" charset="0"/>
            </a:endParaRPr>
          </a:p>
          <a:p>
            <a:endParaRPr lang="nl-NL" dirty="0">
              <a:latin typeface="Avenir Roman" panose="02000503020000020003" pitchFamily="2" charset="0"/>
            </a:endParaRPr>
          </a:p>
        </p:txBody>
      </p:sp>
    </p:spTree>
    <p:extLst>
      <p:ext uri="{BB962C8B-B14F-4D97-AF65-F5344CB8AC3E}">
        <p14:creationId xmlns:p14="http://schemas.microsoft.com/office/powerpoint/2010/main" val="748046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215B9D-5FAA-8142-8102-06EC21D917ED}"/>
              </a:ext>
            </a:extLst>
          </p:cNvPr>
          <p:cNvSpPr>
            <a:spLocks noGrp="1"/>
          </p:cNvSpPr>
          <p:nvPr>
            <p:ph type="title"/>
          </p:nvPr>
        </p:nvSpPr>
        <p:spPr/>
        <p:txBody>
          <a:bodyPr/>
          <a:lstStyle/>
          <a:p>
            <a:r>
              <a:rPr lang="nl-NL" b="1" dirty="0">
                <a:latin typeface="Avenir Roman" panose="02000503020000020003" pitchFamily="2" charset="0"/>
              </a:rPr>
              <a:t>Opdracht van vandaag </a:t>
            </a:r>
          </a:p>
        </p:txBody>
      </p:sp>
      <p:sp>
        <p:nvSpPr>
          <p:cNvPr id="3" name="Tijdelijke aanduiding voor inhoud 2">
            <a:extLst>
              <a:ext uri="{FF2B5EF4-FFF2-40B4-BE49-F238E27FC236}">
                <a16:creationId xmlns:a16="http://schemas.microsoft.com/office/drawing/2014/main" id="{FBF9B7E8-EA35-1849-843C-02AE040B14ED}"/>
              </a:ext>
            </a:extLst>
          </p:cNvPr>
          <p:cNvSpPr>
            <a:spLocks noGrp="1"/>
          </p:cNvSpPr>
          <p:nvPr>
            <p:ph idx="1"/>
          </p:nvPr>
        </p:nvSpPr>
        <p:spPr>
          <a:xfrm>
            <a:off x="685800" y="609601"/>
            <a:ext cx="10131425" cy="4804410"/>
          </a:xfrm>
        </p:spPr>
        <p:txBody>
          <a:bodyPr/>
          <a:lstStyle/>
          <a:p>
            <a:r>
              <a:rPr lang="nl-NL" dirty="0">
                <a:latin typeface="Avenir Roman" panose="02000503020000020003" pitchFamily="2" charset="0"/>
              </a:rPr>
              <a:t>De opdracht die jullie vandaag uit gaan voeren is gericht op deze mythes en misconcepten. Op het bord komen een aantal bekende en minder bekende stellingen of claims te staan die vaak door mensen geroepen worden. Dit kunnen mythes en of misconcepten zijn, maar het zou ook kunnen dat ze waar zijn!</a:t>
            </a:r>
            <a:br>
              <a:rPr lang="nl-NL" dirty="0">
                <a:latin typeface="Avenir Roman" panose="02000503020000020003" pitchFamily="2" charset="0"/>
              </a:rPr>
            </a:br>
            <a:r>
              <a:rPr lang="nl-NL" dirty="0">
                <a:latin typeface="Avenir Roman" panose="02000503020000020003" pitchFamily="2" charset="0"/>
              </a:rPr>
              <a:t>Het is de bedoeling dat jullie zelf op onderzoek uitgaan of de stellingen waar zijn, en zo niet? Waar komen ze dan vandaan? Jullie moeten vervolgens een kort betoog of artikel schrijven waarin je uiteenzet waarom de stellingen waar of niet waar is. </a:t>
            </a:r>
          </a:p>
        </p:txBody>
      </p:sp>
    </p:spTree>
    <p:extLst>
      <p:ext uri="{BB962C8B-B14F-4D97-AF65-F5344CB8AC3E}">
        <p14:creationId xmlns:p14="http://schemas.microsoft.com/office/powerpoint/2010/main" val="2908588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423350-1317-274F-B88F-750F4764CADA}"/>
              </a:ext>
            </a:extLst>
          </p:cNvPr>
          <p:cNvSpPr>
            <a:spLocks noGrp="1"/>
          </p:cNvSpPr>
          <p:nvPr>
            <p:ph type="title"/>
          </p:nvPr>
        </p:nvSpPr>
        <p:spPr/>
        <p:txBody>
          <a:bodyPr/>
          <a:lstStyle/>
          <a:p>
            <a:r>
              <a:rPr lang="nl-NL" b="1" dirty="0">
                <a:latin typeface="Avenir Roman" panose="02000503020000020003" pitchFamily="2" charset="0"/>
              </a:rPr>
              <a:t>Een aantal stellingen waar je uit kan kiezen</a:t>
            </a:r>
          </a:p>
        </p:txBody>
      </p:sp>
      <p:sp>
        <p:nvSpPr>
          <p:cNvPr id="3" name="Tijdelijke aanduiding voor inhoud 2">
            <a:extLst>
              <a:ext uri="{FF2B5EF4-FFF2-40B4-BE49-F238E27FC236}">
                <a16:creationId xmlns:a16="http://schemas.microsoft.com/office/drawing/2014/main" id="{F2E98559-4ACC-EF48-AA5C-6769F940AFC8}"/>
              </a:ext>
            </a:extLst>
          </p:cNvPr>
          <p:cNvSpPr>
            <a:spLocks noGrp="1"/>
          </p:cNvSpPr>
          <p:nvPr>
            <p:ph idx="1"/>
          </p:nvPr>
        </p:nvSpPr>
        <p:spPr/>
        <p:txBody>
          <a:bodyPr/>
          <a:lstStyle/>
          <a:p>
            <a:r>
              <a:rPr lang="nl-NL" dirty="0">
                <a:latin typeface="Avenir Roman" panose="02000503020000020003" pitchFamily="2" charset="0"/>
              </a:rPr>
              <a:t>Geraffineerde suikers zijn slecht voor je, je kan veel beter natuurlijke suikers, zoals honing, eten.</a:t>
            </a:r>
          </a:p>
          <a:p>
            <a:r>
              <a:rPr lang="nl-NL" dirty="0">
                <a:latin typeface="Avenir Roman" panose="02000503020000020003" pitchFamily="2" charset="0"/>
              </a:rPr>
              <a:t>Biologisch voedsel is gezonder als niet biologisch voedsel.</a:t>
            </a:r>
          </a:p>
          <a:p>
            <a:r>
              <a:rPr lang="nl-NL" dirty="0">
                <a:latin typeface="Avenir Roman" panose="02000503020000020003" pitchFamily="2" charset="0"/>
              </a:rPr>
              <a:t>Magnetron voedsel is ongezond.</a:t>
            </a:r>
          </a:p>
          <a:p>
            <a:r>
              <a:rPr lang="nl-NL" dirty="0">
                <a:latin typeface="Avenir Roman" panose="02000503020000020003" pitchFamily="2" charset="0"/>
              </a:rPr>
              <a:t>Teflon (de antiaanbaklaag in je pan) is ongezond.</a:t>
            </a:r>
          </a:p>
          <a:p>
            <a:r>
              <a:rPr lang="nl-NL" dirty="0">
                <a:latin typeface="Avenir Roman" panose="02000503020000020003" pitchFamily="2" charset="0"/>
              </a:rPr>
              <a:t>Je wordt verkouden als je in de winter buiten loopt zonder jas.</a:t>
            </a:r>
          </a:p>
          <a:p>
            <a:r>
              <a:rPr lang="nl-NL" dirty="0">
                <a:latin typeface="Avenir Roman" panose="02000503020000020003" pitchFamily="2" charset="0"/>
              </a:rPr>
              <a:t>Aspartaam (zoetstof) is kankerverwekkend.</a:t>
            </a:r>
          </a:p>
          <a:p>
            <a:endParaRPr lang="nl-NL" dirty="0">
              <a:latin typeface="Avenir Roman" panose="02000503020000020003" pitchFamily="2" charset="0"/>
            </a:endParaRPr>
          </a:p>
        </p:txBody>
      </p:sp>
    </p:spTree>
    <p:extLst>
      <p:ext uri="{BB962C8B-B14F-4D97-AF65-F5344CB8AC3E}">
        <p14:creationId xmlns:p14="http://schemas.microsoft.com/office/powerpoint/2010/main" val="1825189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E068DC-41C6-A44D-9C57-109B63E7FF11}"/>
              </a:ext>
            </a:extLst>
          </p:cNvPr>
          <p:cNvSpPr>
            <a:spLocks noGrp="1"/>
          </p:cNvSpPr>
          <p:nvPr>
            <p:ph type="title"/>
          </p:nvPr>
        </p:nvSpPr>
        <p:spPr/>
        <p:txBody>
          <a:bodyPr/>
          <a:lstStyle/>
          <a:p>
            <a:r>
              <a:rPr lang="nl-NL" b="1" dirty="0">
                <a:latin typeface="Avenir Roman" panose="02000503020000020003" pitchFamily="2" charset="0"/>
              </a:rPr>
              <a:t>Waarom blijven deze “</a:t>
            </a:r>
            <a:r>
              <a:rPr lang="nl-NL" b="1" dirty="0" err="1">
                <a:latin typeface="Avenir Roman" panose="02000503020000020003" pitchFamily="2" charset="0"/>
              </a:rPr>
              <a:t>broodjeaap</a:t>
            </a:r>
            <a:r>
              <a:rPr lang="nl-NL" b="1" dirty="0">
                <a:latin typeface="Avenir Roman" panose="02000503020000020003" pitchFamily="2" charset="0"/>
              </a:rPr>
              <a:t>” verhalen zo lang hangen?</a:t>
            </a:r>
          </a:p>
        </p:txBody>
      </p:sp>
      <p:sp>
        <p:nvSpPr>
          <p:cNvPr id="3" name="Tijdelijke aanduiding voor inhoud 2">
            <a:extLst>
              <a:ext uri="{FF2B5EF4-FFF2-40B4-BE49-F238E27FC236}">
                <a16:creationId xmlns:a16="http://schemas.microsoft.com/office/drawing/2014/main" id="{7B27DD45-68F2-8C42-89D5-23733F30AB83}"/>
              </a:ext>
            </a:extLst>
          </p:cNvPr>
          <p:cNvSpPr>
            <a:spLocks noGrp="1"/>
          </p:cNvSpPr>
          <p:nvPr>
            <p:ph idx="1"/>
          </p:nvPr>
        </p:nvSpPr>
        <p:spPr>
          <a:xfrm>
            <a:off x="685800" y="1337733"/>
            <a:ext cx="10131425" cy="2498513"/>
          </a:xfrm>
        </p:spPr>
        <p:txBody>
          <a:bodyPr/>
          <a:lstStyle/>
          <a:p>
            <a:r>
              <a:rPr lang="nl-NL" dirty="0">
                <a:hlinkClick r:id="rId2"/>
              </a:rPr>
              <a:t>https://www.youtube.com/watch?v=RuNeL789Q7o</a:t>
            </a:r>
            <a:endParaRPr lang="nl-NL" dirty="0"/>
          </a:p>
        </p:txBody>
      </p:sp>
    </p:spTree>
    <p:extLst>
      <p:ext uri="{BB962C8B-B14F-4D97-AF65-F5344CB8AC3E}">
        <p14:creationId xmlns:p14="http://schemas.microsoft.com/office/powerpoint/2010/main" val="1102246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a GADC">
  <a:themeElements>
    <a:clrScheme name="Hemels">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Hemel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mels">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Thema GADC" id="{EA6A5281-3B4C-414B-9A9E-F42627AB1570}" vid="{600CF9E0-4BCC-3448-8C22-3CB54ECED1A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A81259B7F61349B06089FE0A49F406" ma:contentTypeVersion="10" ma:contentTypeDescription="Een nieuw document maken." ma:contentTypeScope="" ma:versionID="b93d5f9b765bad5d3d982f56a717805f">
  <xsd:schema xmlns:xsd="http://www.w3.org/2001/XMLSchema" xmlns:xs="http://www.w3.org/2001/XMLSchema" xmlns:p="http://schemas.microsoft.com/office/2006/metadata/properties" xmlns:ns3="f6b7b3c3-83b6-4c05-826e-6fc075513388" targetNamespace="http://schemas.microsoft.com/office/2006/metadata/properties" ma:root="true" ma:fieldsID="bc4772f9efc2405e4aa26263befdc60d" ns3:_="">
    <xsd:import namespace="f6b7b3c3-83b6-4c05-826e-6fc07551338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b7b3c3-83b6-4c05-826e-6fc0755133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DB3802-110B-44BC-ADFC-80237E9C744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511AAE4-2D6A-473B-871D-F2208EBCA6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b7b3c3-83b6-4c05-826e-6fc0755133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E43E07-50AC-4108-BB21-CB373074AA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 GADC</Template>
  <TotalTime>0</TotalTime>
  <Words>267</Words>
  <Application>Microsoft Office PowerPoint</Application>
  <PresentationFormat>Breedbeeld</PresentationFormat>
  <Paragraphs>17</Paragraphs>
  <Slides>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Avenir Roman</vt:lpstr>
      <vt:lpstr>Calibri</vt:lpstr>
      <vt:lpstr>Calibri Light</vt:lpstr>
      <vt:lpstr>Thema GADC</vt:lpstr>
      <vt:lpstr>Les 3 Kritisch denken </vt:lpstr>
      <vt:lpstr>Een aantal BEKENDE MYTHES/misconcepten</vt:lpstr>
      <vt:lpstr>Opdracht van vandaag </vt:lpstr>
      <vt:lpstr>Een aantal stellingen waar je uit kan kiezen</vt:lpstr>
      <vt:lpstr>Waarom blijven deze “broodjeaap” verhalen zo lang hangen?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3 Kritisch denken</dc:title>
  <dc:creator>Microsoft Office User</dc:creator>
  <cp:lastModifiedBy>Maaike Rodenboog</cp:lastModifiedBy>
  <cp:revision>16</cp:revision>
  <dcterms:created xsi:type="dcterms:W3CDTF">2018-10-24T21:20:36Z</dcterms:created>
  <dcterms:modified xsi:type="dcterms:W3CDTF">2020-08-17T14:35:08Z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0x01010057A81259B7F61349B06089FE0A49F406</vt:lpwstr>
  </property>
</Properties>
</file>